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sldIdLst>
    <p:sldId id="256" r:id="rId5"/>
    <p:sldId id="262" r:id="rId6"/>
    <p:sldId id="257" r:id="rId7"/>
    <p:sldId id="263" r:id="rId8"/>
    <p:sldId id="258" r:id="rId9"/>
    <p:sldId id="264" r:id="rId10"/>
    <p:sldId id="259" r:id="rId11"/>
    <p:sldId id="265" r:id="rId12"/>
    <p:sldId id="261" r:id="rId13"/>
    <p:sldId id="266" r:id="rId14"/>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4A4EA"/>
    <a:srgbClr val="50E6FF"/>
    <a:srgbClr val="43A3E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14" autoAdjust="0"/>
    <p:restoredTop sz="94660"/>
  </p:normalViewPr>
  <p:slideViewPr>
    <p:cSldViewPr snapToGrid="0">
      <p:cViewPr varScale="1">
        <p:scale>
          <a:sx n="159" d="100"/>
          <a:sy n="159" d="100"/>
        </p:scale>
        <p:origin x="306" y="13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ableStyles" Target="tableStyle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presProps" Target="presProp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96F4559-755A-43B2-3A0E-D96E4CA4C157}"/>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E2FB2FDA-8AE4-2BBE-59EB-0D397121854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1CC923FE-C4AB-FC9C-52DE-4C76302C4046}"/>
              </a:ext>
            </a:extLst>
          </p:cNvPr>
          <p:cNvSpPr>
            <a:spLocks noGrp="1"/>
          </p:cNvSpPr>
          <p:nvPr>
            <p:ph type="dt" sz="half" idx="10"/>
          </p:nvPr>
        </p:nvSpPr>
        <p:spPr/>
        <p:txBody>
          <a:bodyPr/>
          <a:lstStyle/>
          <a:p>
            <a:fld id="{3FF2A08D-F8C9-4432-A0B7-45EA453978D0}" type="datetimeFigureOut">
              <a:rPr lang="fr-FR" smtClean="0"/>
              <a:t>27/03/2023</a:t>
            </a:fld>
            <a:endParaRPr lang="fr-FR"/>
          </a:p>
        </p:txBody>
      </p:sp>
      <p:sp>
        <p:nvSpPr>
          <p:cNvPr id="5" name="Espace réservé du pied de page 4">
            <a:extLst>
              <a:ext uri="{FF2B5EF4-FFF2-40B4-BE49-F238E27FC236}">
                <a16:creationId xmlns:a16="http://schemas.microsoft.com/office/drawing/2014/main" id="{89A63246-C751-9ED5-2CF7-45100963CAD5}"/>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9E75E2C7-6E78-C802-7882-1B0C9B2BDAD1}"/>
              </a:ext>
            </a:extLst>
          </p:cNvPr>
          <p:cNvSpPr>
            <a:spLocks noGrp="1"/>
          </p:cNvSpPr>
          <p:nvPr>
            <p:ph type="sldNum" sz="quarter" idx="12"/>
          </p:nvPr>
        </p:nvSpPr>
        <p:spPr/>
        <p:txBody>
          <a:bodyPr/>
          <a:lstStyle/>
          <a:p>
            <a:fld id="{D080728F-A166-4D46-9023-08624982E9AB}" type="slidenum">
              <a:rPr lang="fr-FR" smtClean="0"/>
              <a:t>‹N°›</a:t>
            </a:fld>
            <a:endParaRPr lang="fr-FR"/>
          </a:p>
        </p:txBody>
      </p:sp>
    </p:spTree>
    <p:extLst>
      <p:ext uri="{BB962C8B-B14F-4D97-AF65-F5344CB8AC3E}">
        <p14:creationId xmlns:p14="http://schemas.microsoft.com/office/powerpoint/2010/main" val="13011043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1379454-E537-B63E-C0DF-CDDD21059CB2}"/>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2FD10E0B-EB2C-7FF0-4213-A1E71A67FC72}"/>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7068AFCE-1134-EB53-538E-69CA6F9E1EF5}"/>
              </a:ext>
            </a:extLst>
          </p:cNvPr>
          <p:cNvSpPr>
            <a:spLocks noGrp="1"/>
          </p:cNvSpPr>
          <p:nvPr>
            <p:ph type="dt" sz="half" idx="10"/>
          </p:nvPr>
        </p:nvSpPr>
        <p:spPr/>
        <p:txBody>
          <a:bodyPr/>
          <a:lstStyle/>
          <a:p>
            <a:fld id="{3FF2A08D-F8C9-4432-A0B7-45EA453978D0}" type="datetimeFigureOut">
              <a:rPr lang="fr-FR" smtClean="0"/>
              <a:t>27/03/2023</a:t>
            </a:fld>
            <a:endParaRPr lang="fr-FR"/>
          </a:p>
        </p:txBody>
      </p:sp>
      <p:sp>
        <p:nvSpPr>
          <p:cNvPr id="5" name="Espace réservé du pied de page 4">
            <a:extLst>
              <a:ext uri="{FF2B5EF4-FFF2-40B4-BE49-F238E27FC236}">
                <a16:creationId xmlns:a16="http://schemas.microsoft.com/office/drawing/2014/main" id="{F9D114C3-0C2D-BDB7-A0DC-6E584091BF86}"/>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3A6664E7-29EE-427B-9C4E-E523DF322435}"/>
              </a:ext>
            </a:extLst>
          </p:cNvPr>
          <p:cNvSpPr>
            <a:spLocks noGrp="1"/>
          </p:cNvSpPr>
          <p:nvPr>
            <p:ph type="sldNum" sz="quarter" idx="12"/>
          </p:nvPr>
        </p:nvSpPr>
        <p:spPr/>
        <p:txBody>
          <a:bodyPr/>
          <a:lstStyle/>
          <a:p>
            <a:fld id="{D080728F-A166-4D46-9023-08624982E9AB}" type="slidenum">
              <a:rPr lang="fr-FR" smtClean="0"/>
              <a:t>‹N°›</a:t>
            </a:fld>
            <a:endParaRPr lang="fr-FR"/>
          </a:p>
        </p:txBody>
      </p:sp>
    </p:spTree>
    <p:extLst>
      <p:ext uri="{BB962C8B-B14F-4D97-AF65-F5344CB8AC3E}">
        <p14:creationId xmlns:p14="http://schemas.microsoft.com/office/powerpoint/2010/main" val="3096359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9C0C5757-8EA7-9B67-62D9-A07ADFE5D76F}"/>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670407D2-7AB6-5550-5A89-CBCA9BD9E7BE}"/>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641B0E4B-D189-0128-1F8B-D9C4840E62E0}"/>
              </a:ext>
            </a:extLst>
          </p:cNvPr>
          <p:cNvSpPr>
            <a:spLocks noGrp="1"/>
          </p:cNvSpPr>
          <p:nvPr>
            <p:ph type="dt" sz="half" idx="10"/>
          </p:nvPr>
        </p:nvSpPr>
        <p:spPr/>
        <p:txBody>
          <a:bodyPr/>
          <a:lstStyle/>
          <a:p>
            <a:fld id="{3FF2A08D-F8C9-4432-A0B7-45EA453978D0}" type="datetimeFigureOut">
              <a:rPr lang="fr-FR" smtClean="0"/>
              <a:t>27/03/2023</a:t>
            </a:fld>
            <a:endParaRPr lang="fr-FR"/>
          </a:p>
        </p:txBody>
      </p:sp>
      <p:sp>
        <p:nvSpPr>
          <p:cNvPr id="5" name="Espace réservé du pied de page 4">
            <a:extLst>
              <a:ext uri="{FF2B5EF4-FFF2-40B4-BE49-F238E27FC236}">
                <a16:creationId xmlns:a16="http://schemas.microsoft.com/office/drawing/2014/main" id="{CEE5345C-C10C-71A0-852A-2595E06113B4}"/>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4A7FEE81-90CB-4F34-506D-62F2C44B3C57}"/>
              </a:ext>
            </a:extLst>
          </p:cNvPr>
          <p:cNvSpPr>
            <a:spLocks noGrp="1"/>
          </p:cNvSpPr>
          <p:nvPr>
            <p:ph type="sldNum" sz="quarter" idx="12"/>
          </p:nvPr>
        </p:nvSpPr>
        <p:spPr/>
        <p:txBody>
          <a:bodyPr/>
          <a:lstStyle/>
          <a:p>
            <a:fld id="{D080728F-A166-4D46-9023-08624982E9AB}" type="slidenum">
              <a:rPr lang="fr-FR" smtClean="0"/>
              <a:t>‹N°›</a:t>
            </a:fld>
            <a:endParaRPr lang="fr-FR"/>
          </a:p>
        </p:txBody>
      </p:sp>
    </p:spTree>
    <p:extLst>
      <p:ext uri="{BB962C8B-B14F-4D97-AF65-F5344CB8AC3E}">
        <p14:creationId xmlns:p14="http://schemas.microsoft.com/office/powerpoint/2010/main" val="14140964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26A4011-8922-67A1-6874-A165DBB9DE1E}"/>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4BCDABCC-5114-72E5-E630-E11DF24B58AE}"/>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5D8BEF6B-0884-F115-0C56-FF7C8BC51C15}"/>
              </a:ext>
            </a:extLst>
          </p:cNvPr>
          <p:cNvSpPr>
            <a:spLocks noGrp="1"/>
          </p:cNvSpPr>
          <p:nvPr>
            <p:ph type="dt" sz="half" idx="10"/>
          </p:nvPr>
        </p:nvSpPr>
        <p:spPr/>
        <p:txBody>
          <a:bodyPr/>
          <a:lstStyle/>
          <a:p>
            <a:fld id="{3FF2A08D-F8C9-4432-A0B7-45EA453978D0}" type="datetimeFigureOut">
              <a:rPr lang="fr-FR" smtClean="0"/>
              <a:t>27/03/2023</a:t>
            </a:fld>
            <a:endParaRPr lang="fr-FR"/>
          </a:p>
        </p:txBody>
      </p:sp>
      <p:sp>
        <p:nvSpPr>
          <p:cNvPr id="5" name="Espace réservé du pied de page 4">
            <a:extLst>
              <a:ext uri="{FF2B5EF4-FFF2-40B4-BE49-F238E27FC236}">
                <a16:creationId xmlns:a16="http://schemas.microsoft.com/office/drawing/2014/main" id="{85835184-82DB-7626-A92E-4124C7F2C9A8}"/>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80B316FA-B1BA-E8D1-C6CD-B0865D03AD48}"/>
              </a:ext>
            </a:extLst>
          </p:cNvPr>
          <p:cNvSpPr>
            <a:spLocks noGrp="1"/>
          </p:cNvSpPr>
          <p:nvPr>
            <p:ph type="sldNum" sz="quarter" idx="12"/>
          </p:nvPr>
        </p:nvSpPr>
        <p:spPr/>
        <p:txBody>
          <a:bodyPr/>
          <a:lstStyle/>
          <a:p>
            <a:fld id="{D080728F-A166-4D46-9023-08624982E9AB}" type="slidenum">
              <a:rPr lang="fr-FR" smtClean="0"/>
              <a:t>‹N°›</a:t>
            </a:fld>
            <a:endParaRPr lang="fr-FR"/>
          </a:p>
        </p:txBody>
      </p:sp>
    </p:spTree>
    <p:extLst>
      <p:ext uri="{BB962C8B-B14F-4D97-AF65-F5344CB8AC3E}">
        <p14:creationId xmlns:p14="http://schemas.microsoft.com/office/powerpoint/2010/main" val="13634918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2A64B4C-8AC5-01ED-16CB-B18B20EB995E}"/>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32D1E53D-F5EA-26F4-764E-6F4A028D7C7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EA0F4519-C16B-0D53-A712-DA51E0170594}"/>
              </a:ext>
            </a:extLst>
          </p:cNvPr>
          <p:cNvSpPr>
            <a:spLocks noGrp="1"/>
          </p:cNvSpPr>
          <p:nvPr>
            <p:ph type="dt" sz="half" idx="10"/>
          </p:nvPr>
        </p:nvSpPr>
        <p:spPr/>
        <p:txBody>
          <a:bodyPr/>
          <a:lstStyle/>
          <a:p>
            <a:fld id="{3FF2A08D-F8C9-4432-A0B7-45EA453978D0}" type="datetimeFigureOut">
              <a:rPr lang="fr-FR" smtClean="0"/>
              <a:t>27/03/2023</a:t>
            </a:fld>
            <a:endParaRPr lang="fr-FR"/>
          </a:p>
        </p:txBody>
      </p:sp>
      <p:sp>
        <p:nvSpPr>
          <p:cNvPr id="5" name="Espace réservé du pied de page 4">
            <a:extLst>
              <a:ext uri="{FF2B5EF4-FFF2-40B4-BE49-F238E27FC236}">
                <a16:creationId xmlns:a16="http://schemas.microsoft.com/office/drawing/2014/main" id="{7B569E8A-C044-5203-1ED6-50E84673BCBE}"/>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FD9414E4-9536-B228-5FC3-F6CEC1DD5634}"/>
              </a:ext>
            </a:extLst>
          </p:cNvPr>
          <p:cNvSpPr>
            <a:spLocks noGrp="1"/>
          </p:cNvSpPr>
          <p:nvPr>
            <p:ph type="sldNum" sz="quarter" idx="12"/>
          </p:nvPr>
        </p:nvSpPr>
        <p:spPr/>
        <p:txBody>
          <a:bodyPr/>
          <a:lstStyle/>
          <a:p>
            <a:fld id="{D080728F-A166-4D46-9023-08624982E9AB}" type="slidenum">
              <a:rPr lang="fr-FR" smtClean="0"/>
              <a:t>‹N°›</a:t>
            </a:fld>
            <a:endParaRPr lang="fr-FR"/>
          </a:p>
        </p:txBody>
      </p:sp>
    </p:spTree>
    <p:extLst>
      <p:ext uri="{BB962C8B-B14F-4D97-AF65-F5344CB8AC3E}">
        <p14:creationId xmlns:p14="http://schemas.microsoft.com/office/powerpoint/2010/main" val="34066464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2AE4C87-E325-745B-0497-FD7551EE467F}"/>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24800909-34BB-E10D-D752-DD5E824FE576}"/>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C2AB3849-9E29-79A4-A59F-913CAB881E8C}"/>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C6001F7C-72AD-6B32-9AD3-4D52D90C4D4A}"/>
              </a:ext>
            </a:extLst>
          </p:cNvPr>
          <p:cNvSpPr>
            <a:spLocks noGrp="1"/>
          </p:cNvSpPr>
          <p:nvPr>
            <p:ph type="dt" sz="half" idx="10"/>
          </p:nvPr>
        </p:nvSpPr>
        <p:spPr/>
        <p:txBody>
          <a:bodyPr/>
          <a:lstStyle/>
          <a:p>
            <a:fld id="{3FF2A08D-F8C9-4432-A0B7-45EA453978D0}" type="datetimeFigureOut">
              <a:rPr lang="fr-FR" smtClean="0"/>
              <a:t>27/03/2023</a:t>
            </a:fld>
            <a:endParaRPr lang="fr-FR"/>
          </a:p>
        </p:txBody>
      </p:sp>
      <p:sp>
        <p:nvSpPr>
          <p:cNvPr id="6" name="Espace réservé du pied de page 5">
            <a:extLst>
              <a:ext uri="{FF2B5EF4-FFF2-40B4-BE49-F238E27FC236}">
                <a16:creationId xmlns:a16="http://schemas.microsoft.com/office/drawing/2014/main" id="{9BBE5EBE-3922-710C-86F1-B9C997BBD432}"/>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4849C80D-A31E-4B4E-2D26-C51EDC9F243A}"/>
              </a:ext>
            </a:extLst>
          </p:cNvPr>
          <p:cNvSpPr>
            <a:spLocks noGrp="1"/>
          </p:cNvSpPr>
          <p:nvPr>
            <p:ph type="sldNum" sz="quarter" idx="12"/>
          </p:nvPr>
        </p:nvSpPr>
        <p:spPr/>
        <p:txBody>
          <a:bodyPr/>
          <a:lstStyle/>
          <a:p>
            <a:fld id="{D080728F-A166-4D46-9023-08624982E9AB}" type="slidenum">
              <a:rPr lang="fr-FR" smtClean="0"/>
              <a:t>‹N°›</a:t>
            </a:fld>
            <a:endParaRPr lang="fr-FR"/>
          </a:p>
        </p:txBody>
      </p:sp>
    </p:spTree>
    <p:extLst>
      <p:ext uri="{BB962C8B-B14F-4D97-AF65-F5344CB8AC3E}">
        <p14:creationId xmlns:p14="http://schemas.microsoft.com/office/powerpoint/2010/main" val="5470752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1DF9B49-E4CE-8D6B-8942-93D6593A692D}"/>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636685BE-BB22-1BAD-2D83-24063C18BA6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C565C828-6A8B-1FAB-4F99-0E4A0F027D74}"/>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6ACEA87F-133F-EFAC-ACAA-F40386AD993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8784E383-2C84-4DF3-423F-B37F172F4EB9}"/>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354EF9FA-13DF-CA73-EF56-8E9769C0C0B0}"/>
              </a:ext>
            </a:extLst>
          </p:cNvPr>
          <p:cNvSpPr>
            <a:spLocks noGrp="1"/>
          </p:cNvSpPr>
          <p:nvPr>
            <p:ph type="dt" sz="half" idx="10"/>
          </p:nvPr>
        </p:nvSpPr>
        <p:spPr/>
        <p:txBody>
          <a:bodyPr/>
          <a:lstStyle/>
          <a:p>
            <a:fld id="{3FF2A08D-F8C9-4432-A0B7-45EA453978D0}" type="datetimeFigureOut">
              <a:rPr lang="fr-FR" smtClean="0"/>
              <a:t>27/03/2023</a:t>
            </a:fld>
            <a:endParaRPr lang="fr-FR"/>
          </a:p>
        </p:txBody>
      </p:sp>
      <p:sp>
        <p:nvSpPr>
          <p:cNvPr id="8" name="Espace réservé du pied de page 7">
            <a:extLst>
              <a:ext uri="{FF2B5EF4-FFF2-40B4-BE49-F238E27FC236}">
                <a16:creationId xmlns:a16="http://schemas.microsoft.com/office/drawing/2014/main" id="{17C71847-46B3-2AD5-8D38-F0DF3EB832EA}"/>
              </a:ext>
            </a:extLst>
          </p:cNvPr>
          <p:cNvSpPr>
            <a:spLocks noGrp="1"/>
          </p:cNvSpPr>
          <p:nvPr>
            <p:ph type="ftr" sz="quarter" idx="11"/>
          </p:nvPr>
        </p:nvSpPr>
        <p:spPr/>
        <p:txBody>
          <a:bodyPr/>
          <a:lstStyle/>
          <a:p>
            <a:endParaRPr lang="fr-FR"/>
          </a:p>
        </p:txBody>
      </p:sp>
      <p:sp>
        <p:nvSpPr>
          <p:cNvPr id="9" name="Espace réservé du numéro de diapositive 8">
            <a:extLst>
              <a:ext uri="{FF2B5EF4-FFF2-40B4-BE49-F238E27FC236}">
                <a16:creationId xmlns:a16="http://schemas.microsoft.com/office/drawing/2014/main" id="{9EB0E312-C811-265F-EFBA-9BFCFB8DDB51}"/>
              </a:ext>
            </a:extLst>
          </p:cNvPr>
          <p:cNvSpPr>
            <a:spLocks noGrp="1"/>
          </p:cNvSpPr>
          <p:nvPr>
            <p:ph type="sldNum" sz="quarter" idx="12"/>
          </p:nvPr>
        </p:nvSpPr>
        <p:spPr/>
        <p:txBody>
          <a:bodyPr/>
          <a:lstStyle/>
          <a:p>
            <a:fld id="{D080728F-A166-4D46-9023-08624982E9AB}" type="slidenum">
              <a:rPr lang="fr-FR" smtClean="0"/>
              <a:t>‹N°›</a:t>
            </a:fld>
            <a:endParaRPr lang="fr-FR"/>
          </a:p>
        </p:txBody>
      </p:sp>
    </p:spTree>
    <p:extLst>
      <p:ext uri="{BB962C8B-B14F-4D97-AF65-F5344CB8AC3E}">
        <p14:creationId xmlns:p14="http://schemas.microsoft.com/office/powerpoint/2010/main" val="40830942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248A72B-C879-C57D-1AAF-064D0AF2B672}"/>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CF88F8E1-6CB3-25DA-980A-DE3145743070}"/>
              </a:ext>
            </a:extLst>
          </p:cNvPr>
          <p:cNvSpPr>
            <a:spLocks noGrp="1"/>
          </p:cNvSpPr>
          <p:nvPr>
            <p:ph type="dt" sz="half" idx="10"/>
          </p:nvPr>
        </p:nvSpPr>
        <p:spPr/>
        <p:txBody>
          <a:bodyPr/>
          <a:lstStyle/>
          <a:p>
            <a:fld id="{3FF2A08D-F8C9-4432-A0B7-45EA453978D0}" type="datetimeFigureOut">
              <a:rPr lang="fr-FR" smtClean="0"/>
              <a:t>27/03/2023</a:t>
            </a:fld>
            <a:endParaRPr lang="fr-FR"/>
          </a:p>
        </p:txBody>
      </p:sp>
      <p:sp>
        <p:nvSpPr>
          <p:cNvPr id="4" name="Espace réservé du pied de page 3">
            <a:extLst>
              <a:ext uri="{FF2B5EF4-FFF2-40B4-BE49-F238E27FC236}">
                <a16:creationId xmlns:a16="http://schemas.microsoft.com/office/drawing/2014/main" id="{3F58CBBB-7C82-913F-2BA1-28A69F0FDE3C}"/>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44FD01BB-58B6-2ABA-258D-3946E697185F}"/>
              </a:ext>
            </a:extLst>
          </p:cNvPr>
          <p:cNvSpPr>
            <a:spLocks noGrp="1"/>
          </p:cNvSpPr>
          <p:nvPr>
            <p:ph type="sldNum" sz="quarter" idx="12"/>
          </p:nvPr>
        </p:nvSpPr>
        <p:spPr/>
        <p:txBody>
          <a:bodyPr/>
          <a:lstStyle/>
          <a:p>
            <a:fld id="{D080728F-A166-4D46-9023-08624982E9AB}" type="slidenum">
              <a:rPr lang="fr-FR" smtClean="0"/>
              <a:t>‹N°›</a:t>
            </a:fld>
            <a:endParaRPr lang="fr-FR"/>
          </a:p>
        </p:txBody>
      </p:sp>
    </p:spTree>
    <p:extLst>
      <p:ext uri="{BB962C8B-B14F-4D97-AF65-F5344CB8AC3E}">
        <p14:creationId xmlns:p14="http://schemas.microsoft.com/office/powerpoint/2010/main" val="35895694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52E6B1DD-A0BC-5430-B48E-E5613EA10E4A}"/>
              </a:ext>
            </a:extLst>
          </p:cNvPr>
          <p:cNvSpPr>
            <a:spLocks noGrp="1"/>
          </p:cNvSpPr>
          <p:nvPr>
            <p:ph type="dt" sz="half" idx="10"/>
          </p:nvPr>
        </p:nvSpPr>
        <p:spPr/>
        <p:txBody>
          <a:bodyPr/>
          <a:lstStyle/>
          <a:p>
            <a:fld id="{3FF2A08D-F8C9-4432-A0B7-45EA453978D0}" type="datetimeFigureOut">
              <a:rPr lang="fr-FR" smtClean="0"/>
              <a:t>27/03/2023</a:t>
            </a:fld>
            <a:endParaRPr lang="fr-FR"/>
          </a:p>
        </p:txBody>
      </p:sp>
      <p:sp>
        <p:nvSpPr>
          <p:cNvPr id="3" name="Espace réservé du pied de page 2">
            <a:extLst>
              <a:ext uri="{FF2B5EF4-FFF2-40B4-BE49-F238E27FC236}">
                <a16:creationId xmlns:a16="http://schemas.microsoft.com/office/drawing/2014/main" id="{785353F4-A286-0BE5-E98C-3F5547A9D67B}"/>
              </a:ext>
            </a:extLst>
          </p:cNvPr>
          <p:cNvSpPr>
            <a:spLocks noGrp="1"/>
          </p:cNvSpPr>
          <p:nvPr>
            <p:ph type="ftr" sz="quarter" idx="11"/>
          </p:nvPr>
        </p:nvSpPr>
        <p:spPr/>
        <p:txBody>
          <a:bodyPr/>
          <a:lstStyle/>
          <a:p>
            <a:endParaRPr lang="fr-FR"/>
          </a:p>
        </p:txBody>
      </p:sp>
      <p:sp>
        <p:nvSpPr>
          <p:cNvPr id="4" name="Espace réservé du numéro de diapositive 3">
            <a:extLst>
              <a:ext uri="{FF2B5EF4-FFF2-40B4-BE49-F238E27FC236}">
                <a16:creationId xmlns:a16="http://schemas.microsoft.com/office/drawing/2014/main" id="{2BA9C7FE-8AEC-E425-9B9C-105F6E7969DD}"/>
              </a:ext>
            </a:extLst>
          </p:cNvPr>
          <p:cNvSpPr>
            <a:spLocks noGrp="1"/>
          </p:cNvSpPr>
          <p:nvPr>
            <p:ph type="sldNum" sz="quarter" idx="12"/>
          </p:nvPr>
        </p:nvSpPr>
        <p:spPr/>
        <p:txBody>
          <a:bodyPr/>
          <a:lstStyle/>
          <a:p>
            <a:fld id="{D080728F-A166-4D46-9023-08624982E9AB}" type="slidenum">
              <a:rPr lang="fr-FR" smtClean="0"/>
              <a:t>‹N°›</a:t>
            </a:fld>
            <a:endParaRPr lang="fr-FR"/>
          </a:p>
        </p:txBody>
      </p:sp>
    </p:spTree>
    <p:extLst>
      <p:ext uri="{BB962C8B-B14F-4D97-AF65-F5344CB8AC3E}">
        <p14:creationId xmlns:p14="http://schemas.microsoft.com/office/powerpoint/2010/main" val="17200608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BF0A4FA-4DBB-72FA-0E4B-1F380374D8BE}"/>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2DA19098-8942-4A09-7EF1-31BFAF7EDF3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8BA911A3-6D3E-7F52-028A-B3CC962DB58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BBB1BBC6-02A3-A803-81F9-33614C440941}"/>
              </a:ext>
            </a:extLst>
          </p:cNvPr>
          <p:cNvSpPr>
            <a:spLocks noGrp="1"/>
          </p:cNvSpPr>
          <p:nvPr>
            <p:ph type="dt" sz="half" idx="10"/>
          </p:nvPr>
        </p:nvSpPr>
        <p:spPr/>
        <p:txBody>
          <a:bodyPr/>
          <a:lstStyle/>
          <a:p>
            <a:fld id="{3FF2A08D-F8C9-4432-A0B7-45EA453978D0}" type="datetimeFigureOut">
              <a:rPr lang="fr-FR" smtClean="0"/>
              <a:t>27/03/2023</a:t>
            </a:fld>
            <a:endParaRPr lang="fr-FR"/>
          </a:p>
        </p:txBody>
      </p:sp>
      <p:sp>
        <p:nvSpPr>
          <p:cNvPr id="6" name="Espace réservé du pied de page 5">
            <a:extLst>
              <a:ext uri="{FF2B5EF4-FFF2-40B4-BE49-F238E27FC236}">
                <a16:creationId xmlns:a16="http://schemas.microsoft.com/office/drawing/2014/main" id="{E7860F88-4FE5-82F4-1E97-CA708217342C}"/>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49E6A052-7F21-B331-B61C-BDA56149B963}"/>
              </a:ext>
            </a:extLst>
          </p:cNvPr>
          <p:cNvSpPr>
            <a:spLocks noGrp="1"/>
          </p:cNvSpPr>
          <p:nvPr>
            <p:ph type="sldNum" sz="quarter" idx="12"/>
          </p:nvPr>
        </p:nvSpPr>
        <p:spPr/>
        <p:txBody>
          <a:bodyPr/>
          <a:lstStyle/>
          <a:p>
            <a:fld id="{D080728F-A166-4D46-9023-08624982E9AB}" type="slidenum">
              <a:rPr lang="fr-FR" smtClean="0"/>
              <a:t>‹N°›</a:t>
            </a:fld>
            <a:endParaRPr lang="fr-FR"/>
          </a:p>
        </p:txBody>
      </p:sp>
    </p:spTree>
    <p:extLst>
      <p:ext uri="{BB962C8B-B14F-4D97-AF65-F5344CB8AC3E}">
        <p14:creationId xmlns:p14="http://schemas.microsoft.com/office/powerpoint/2010/main" val="41686886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065F0F8-1C56-0B0A-0AAA-248F79E1D348}"/>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23C263EC-ECDD-A99D-F784-5B090DAE0E3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a:extLst>
              <a:ext uri="{FF2B5EF4-FFF2-40B4-BE49-F238E27FC236}">
                <a16:creationId xmlns:a16="http://schemas.microsoft.com/office/drawing/2014/main" id="{2795302E-C96D-0443-035E-AD208DE33BC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1070A3F1-4B60-E8AF-7EBA-D01AB520A345}"/>
              </a:ext>
            </a:extLst>
          </p:cNvPr>
          <p:cNvSpPr>
            <a:spLocks noGrp="1"/>
          </p:cNvSpPr>
          <p:nvPr>
            <p:ph type="dt" sz="half" idx="10"/>
          </p:nvPr>
        </p:nvSpPr>
        <p:spPr/>
        <p:txBody>
          <a:bodyPr/>
          <a:lstStyle/>
          <a:p>
            <a:fld id="{3FF2A08D-F8C9-4432-A0B7-45EA453978D0}" type="datetimeFigureOut">
              <a:rPr lang="fr-FR" smtClean="0"/>
              <a:t>27/03/2023</a:t>
            </a:fld>
            <a:endParaRPr lang="fr-FR"/>
          </a:p>
        </p:txBody>
      </p:sp>
      <p:sp>
        <p:nvSpPr>
          <p:cNvPr id="6" name="Espace réservé du pied de page 5">
            <a:extLst>
              <a:ext uri="{FF2B5EF4-FFF2-40B4-BE49-F238E27FC236}">
                <a16:creationId xmlns:a16="http://schemas.microsoft.com/office/drawing/2014/main" id="{BC079A6D-E719-DB8C-C765-BF143203BCCF}"/>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49FE5351-F00C-8D3B-7AA4-0F6E6C3CBFE3}"/>
              </a:ext>
            </a:extLst>
          </p:cNvPr>
          <p:cNvSpPr>
            <a:spLocks noGrp="1"/>
          </p:cNvSpPr>
          <p:nvPr>
            <p:ph type="sldNum" sz="quarter" idx="12"/>
          </p:nvPr>
        </p:nvSpPr>
        <p:spPr/>
        <p:txBody>
          <a:bodyPr/>
          <a:lstStyle/>
          <a:p>
            <a:fld id="{D080728F-A166-4D46-9023-08624982E9AB}" type="slidenum">
              <a:rPr lang="fr-FR" smtClean="0"/>
              <a:t>‹N°›</a:t>
            </a:fld>
            <a:endParaRPr lang="fr-FR"/>
          </a:p>
        </p:txBody>
      </p:sp>
    </p:spTree>
    <p:extLst>
      <p:ext uri="{BB962C8B-B14F-4D97-AF65-F5344CB8AC3E}">
        <p14:creationId xmlns:p14="http://schemas.microsoft.com/office/powerpoint/2010/main" val="27431846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33FC4C0D-2BF1-848B-CD84-B5924C390CA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32A569DF-54D6-A404-CE67-9E46D246EDA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35E903AE-2E9E-C5C1-FAA1-81394D7123F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FF2A08D-F8C9-4432-A0B7-45EA453978D0}" type="datetimeFigureOut">
              <a:rPr lang="fr-FR" smtClean="0"/>
              <a:t>27/03/2023</a:t>
            </a:fld>
            <a:endParaRPr lang="fr-FR"/>
          </a:p>
        </p:txBody>
      </p:sp>
      <p:sp>
        <p:nvSpPr>
          <p:cNvPr id="5" name="Espace réservé du pied de page 4">
            <a:extLst>
              <a:ext uri="{FF2B5EF4-FFF2-40B4-BE49-F238E27FC236}">
                <a16:creationId xmlns:a16="http://schemas.microsoft.com/office/drawing/2014/main" id="{050C8741-91BD-EC7F-32BF-454AC938A5A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a:extLst>
              <a:ext uri="{FF2B5EF4-FFF2-40B4-BE49-F238E27FC236}">
                <a16:creationId xmlns:a16="http://schemas.microsoft.com/office/drawing/2014/main" id="{252C674E-E456-B7C1-C226-70C513ED44A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080728F-A166-4D46-9023-08624982E9AB}" type="slidenum">
              <a:rPr lang="fr-FR" smtClean="0"/>
              <a:t>‹N°›</a:t>
            </a:fld>
            <a:endParaRPr lang="fr-FR"/>
          </a:p>
        </p:txBody>
      </p:sp>
    </p:spTree>
    <p:extLst>
      <p:ext uri="{BB962C8B-B14F-4D97-AF65-F5344CB8AC3E}">
        <p14:creationId xmlns:p14="http://schemas.microsoft.com/office/powerpoint/2010/main" val="180763902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2EC08E3-4B09-527C-9819-800F74EF25BB}"/>
              </a:ext>
            </a:extLst>
          </p:cNvPr>
          <p:cNvSpPr/>
          <p:nvPr/>
        </p:nvSpPr>
        <p:spPr>
          <a:xfrm>
            <a:off x="6154397" y="504925"/>
            <a:ext cx="5653780" cy="4066673"/>
          </a:xfrm>
          <a:custGeom>
            <a:avLst/>
            <a:gdLst>
              <a:gd name="connsiteX0" fmla="*/ 0 w 5653780"/>
              <a:gd name="connsiteY0" fmla="*/ 0 h 4066673"/>
              <a:gd name="connsiteX1" fmla="*/ 684736 w 5653780"/>
              <a:gd name="connsiteY1" fmla="*/ 0 h 4066673"/>
              <a:gd name="connsiteX2" fmla="*/ 1426009 w 5653780"/>
              <a:gd name="connsiteY2" fmla="*/ 0 h 4066673"/>
              <a:gd name="connsiteX3" fmla="*/ 1884593 w 5653780"/>
              <a:gd name="connsiteY3" fmla="*/ 0 h 4066673"/>
              <a:gd name="connsiteX4" fmla="*/ 2512791 w 5653780"/>
              <a:gd name="connsiteY4" fmla="*/ 0 h 4066673"/>
              <a:gd name="connsiteX5" fmla="*/ 3027913 w 5653780"/>
              <a:gd name="connsiteY5" fmla="*/ 0 h 4066673"/>
              <a:gd name="connsiteX6" fmla="*/ 3543035 w 5653780"/>
              <a:gd name="connsiteY6" fmla="*/ 0 h 4066673"/>
              <a:gd name="connsiteX7" fmla="*/ 4284309 w 5653780"/>
              <a:gd name="connsiteY7" fmla="*/ 0 h 4066673"/>
              <a:gd name="connsiteX8" fmla="*/ 4969044 w 5653780"/>
              <a:gd name="connsiteY8" fmla="*/ 0 h 4066673"/>
              <a:gd name="connsiteX9" fmla="*/ 5653780 w 5653780"/>
              <a:gd name="connsiteY9" fmla="*/ 0 h 4066673"/>
              <a:gd name="connsiteX10" fmla="*/ 5653780 w 5653780"/>
              <a:gd name="connsiteY10" fmla="*/ 596445 h 4066673"/>
              <a:gd name="connsiteX11" fmla="*/ 5653780 w 5653780"/>
              <a:gd name="connsiteY11" fmla="*/ 1192891 h 4066673"/>
              <a:gd name="connsiteX12" fmla="*/ 5653780 w 5653780"/>
              <a:gd name="connsiteY12" fmla="*/ 1952003 h 4066673"/>
              <a:gd name="connsiteX13" fmla="*/ 5653780 w 5653780"/>
              <a:gd name="connsiteY13" fmla="*/ 2711115 h 4066673"/>
              <a:gd name="connsiteX14" fmla="*/ 5653780 w 5653780"/>
              <a:gd name="connsiteY14" fmla="*/ 3307561 h 4066673"/>
              <a:gd name="connsiteX15" fmla="*/ 5653780 w 5653780"/>
              <a:gd name="connsiteY15" fmla="*/ 4066673 h 4066673"/>
              <a:gd name="connsiteX16" fmla="*/ 5195196 w 5653780"/>
              <a:gd name="connsiteY16" fmla="*/ 4066673 h 4066673"/>
              <a:gd name="connsiteX17" fmla="*/ 4566998 w 5653780"/>
              <a:gd name="connsiteY17" fmla="*/ 4066673 h 4066673"/>
              <a:gd name="connsiteX18" fmla="*/ 3938800 w 5653780"/>
              <a:gd name="connsiteY18" fmla="*/ 4066673 h 4066673"/>
              <a:gd name="connsiteX19" fmla="*/ 3367140 w 5653780"/>
              <a:gd name="connsiteY19" fmla="*/ 4066673 h 4066673"/>
              <a:gd name="connsiteX20" fmla="*/ 2795480 w 5653780"/>
              <a:gd name="connsiteY20" fmla="*/ 4066673 h 4066673"/>
              <a:gd name="connsiteX21" fmla="*/ 2223820 w 5653780"/>
              <a:gd name="connsiteY21" fmla="*/ 4066673 h 4066673"/>
              <a:gd name="connsiteX22" fmla="*/ 1708698 w 5653780"/>
              <a:gd name="connsiteY22" fmla="*/ 4066673 h 4066673"/>
              <a:gd name="connsiteX23" fmla="*/ 967425 w 5653780"/>
              <a:gd name="connsiteY23" fmla="*/ 4066673 h 4066673"/>
              <a:gd name="connsiteX24" fmla="*/ 0 w 5653780"/>
              <a:gd name="connsiteY24" fmla="*/ 4066673 h 4066673"/>
              <a:gd name="connsiteX25" fmla="*/ 0 w 5653780"/>
              <a:gd name="connsiteY25" fmla="*/ 3510894 h 4066673"/>
              <a:gd name="connsiteX26" fmla="*/ 0 w 5653780"/>
              <a:gd name="connsiteY26" fmla="*/ 2792449 h 4066673"/>
              <a:gd name="connsiteX27" fmla="*/ 0 w 5653780"/>
              <a:gd name="connsiteY27" fmla="*/ 2114670 h 4066673"/>
              <a:gd name="connsiteX28" fmla="*/ 0 w 5653780"/>
              <a:gd name="connsiteY28" fmla="*/ 1396224 h 4066673"/>
              <a:gd name="connsiteX29" fmla="*/ 0 w 5653780"/>
              <a:gd name="connsiteY29" fmla="*/ 799779 h 4066673"/>
              <a:gd name="connsiteX30" fmla="*/ 0 w 5653780"/>
              <a:gd name="connsiteY30" fmla="*/ 0 h 4066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653780" h="4066673" fill="none" extrusionOk="0">
                <a:moveTo>
                  <a:pt x="0" y="0"/>
                </a:moveTo>
                <a:cubicBezTo>
                  <a:pt x="307929" y="6565"/>
                  <a:pt x="473185" y="8390"/>
                  <a:pt x="684736" y="0"/>
                </a:cubicBezTo>
                <a:cubicBezTo>
                  <a:pt x="896287" y="-8390"/>
                  <a:pt x="1099626" y="-24268"/>
                  <a:pt x="1426009" y="0"/>
                </a:cubicBezTo>
                <a:cubicBezTo>
                  <a:pt x="1752392" y="24268"/>
                  <a:pt x="1735663" y="-8983"/>
                  <a:pt x="1884593" y="0"/>
                </a:cubicBezTo>
                <a:cubicBezTo>
                  <a:pt x="2033523" y="8983"/>
                  <a:pt x="2209204" y="4670"/>
                  <a:pt x="2512791" y="0"/>
                </a:cubicBezTo>
                <a:cubicBezTo>
                  <a:pt x="2816378" y="-4670"/>
                  <a:pt x="2896916" y="521"/>
                  <a:pt x="3027913" y="0"/>
                </a:cubicBezTo>
                <a:cubicBezTo>
                  <a:pt x="3158910" y="-521"/>
                  <a:pt x="3414425" y="4744"/>
                  <a:pt x="3543035" y="0"/>
                </a:cubicBezTo>
                <a:cubicBezTo>
                  <a:pt x="3671645" y="-4744"/>
                  <a:pt x="3950608" y="-15488"/>
                  <a:pt x="4284309" y="0"/>
                </a:cubicBezTo>
                <a:cubicBezTo>
                  <a:pt x="4618010" y="15488"/>
                  <a:pt x="4788258" y="4280"/>
                  <a:pt x="4969044" y="0"/>
                </a:cubicBezTo>
                <a:cubicBezTo>
                  <a:pt x="5149830" y="-4280"/>
                  <a:pt x="5391622" y="-20129"/>
                  <a:pt x="5653780" y="0"/>
                </a:cubicBezTo>
                <a:cubicBezTo>
                  <a:pt x="5656140" y="275999"/>
                  <a:pt x="5642856" y="442580"/>
                  <a:pt x="5653780" y="596445"/>
                </a:cubicBezTo>
                <a:cubicBezTo>
                  <a:pt x="5664704" y="750310"/>
                  <a:pt x="5667439" y="1036657"/>
                  <a:pt x="5653780" y="1192891"/>
                </a:cubicBezTo>
                <a:cubicBezTo>
                  <a:pt x="5640121" y="1349125"/>
                  <a:pt x="5643912" y="1632224"/>
                  <a:pt x="5653780" y="1952003"/>
                </a:cubicBezTo>
                <a:cubicBezTo>
                  <a:pt x="5663648" y="2271782"/>
                  <a:pt x="5654311" y="2461339"/>
                  <a:pt x="5653780" y="2711115"/>
                </a:cubicBezTo>
                <a:cubicBezTo>
                  <a:pt x="5653249" y="2960891"/>
                  <a:pt x="5679299" y="3011404"/>
                  <a:pt x="5653780" y="3307561"/>
                </a:cubicBezTo>
                <a:cubicBezTo>
                  <a:pt x="5628261" y="3603718"/>
                  <a:pt x="5643891" y="3757706"/>
                  <a:pt x="5653780" y="4066673"/>
                </a:cubicBezTo>
                <a:cubicBezTo>
                  <a:pt x="5426798" y="4061700"/>
                  <a:pt x="5289875" y="4066260"/>
                  <a:pt x="5195196" y="4066673"/>
                </a:cubicBezTo>
                <a:cubicBezTo>
                  <a:pt x="5100517" y="4067086"/>
                  <a:pt x="4748821" y="4080174"/>
                  <a:pt x="4566998" y="4066673"/>
                </a:cubicBezTo>
                <a:cubicBezTo>
                  <a:pt x="4385175" y="4053172"/>
                  <a:pt x="4154902" y="4076566"/>
                  <a:pt x="3938800" y="4066673"/>
                </a:cubicBezTo>
                <a:cubicBezTo>
                  <a:pt x="3722698" y="4056780"/>
                  <a:pt x="3511654" y="4084445"/>
                  <a:pt x="3367140" y="4066673"/>
                </a:cubicBezTo>
                <a:cubicBezTo>
                  <a:pt x="3222626" y="4048901"/>
                  <a:pt x="3038158" y="4048444"/>
                  <a:pt x="2795480" y="4066673"/>
                </a:cubicBezTo>
                <a:cubicBezTo>
                  <a:pt x="2552802" y="4084902"/>
                  <a:pt x="2432801" y="4083752"/>
                  <a:pt x="2223820" y="4066673"/>
                </a:cubicBezTo>
                <a:cubicBezTo>
                  <a:pt x="2014839" y="4049594"/>
                  <a:pt x="1820283" y="4041018"/>
                  <a:pt x="1708698" y="4066673"/>
                </a:cubicBezTo>
                <a:cubicBezTo>
                  <a:pt x="1597113" y="4092328"/>
                  <a:pt x="1148937" y="4098730"/>
                  <a:pt x="967425" y="4066673"/>
                </a:cubicBezTo>
                <a:cubicBezTo>
                  <a:pt x="785913" y="4034616"/>
                  <a:pt x="227506" y="4090698"/>
                  <a:pt x="0" y="4066673"/>
                </a:cubicBezTo>
                <a:cubicBezTo>
                  <a:pt x="-18528" y="3834085"/>
                  <a:pt x="10064" y="3647288"/>
                  <a:pt x="0" y="3510894"/>
                </a:cubicBezTo>
                <a:cubicBezTo>
                  <a:pt x="-10064" y="3374500"/>
                  <a:pt x="22111" y="3083241"/>
                  <a:pt x="0" y="2792449"/>
                </a:cubicBezTo>
                <a:cubicBezTo>
                  <a:pt x="-22111" y="2501658"/>
                  <a:pt x="6088" y="2259364"/>
                  <a:pt x="0" y="2114670"/>
                </a:cubicBezTo>
                <a:cubicBezTo>
                  <a:pt x="-6088" y="1969976"/>
                  <a:pt x="-21526" y="1643545"/>
                  <a:pt x="0" y="1396224"/>
                </a:cubicBezTo>
                <a:cubicBezTo>
                  <a:pt x="21526" y="1148903"/>
                  <a:pt x="-14093" y="1000645"/>
                  <a:pt x="0" y="799779"/>
                </a:cubicBezTo>
                <a:cubicBezTo>
                  <a:pt x="14093" y="598913"/>
                  <a:pt x="11810" y="340816"/>
                  <a:pt x="0" y="0"/>
                </a:cubicBezTo>
                <a:close/>
              </a:path>
              <a:path w="5653780" h="4066673" stroke="0" extrusionOk="0">
                <a:moveTo>
                  <a:pt x="0" y="0"/>
                </a:moveTo>
                <a:cubicBezTo>
                  <a:pt x="337918" y="19145"/>
                  <a:pt x="504089" y="-29292"/>
                  <a:pt x="684736" y="0"/>
                </a:cubicBezTo>
                <a:cubicBezTo>
                  <a:pt x="865383" y="29292"/>
                  <a:pt x="1054811" y="8820"/>
                  <a:pt x="1369471" y="0"/>
                </a:cubicBezTo>
                <a:cubicBezTo>
                  <a:pt x="1684131" y="-8820"/>
                  <a:pt x="1820640" y="8322"/>
                  <a:pt x="1997669" y="0"/>
                </a:cubicBezTo>
                <a:cubicBezTo>
                  <a:pt x="2174698" y="-8322"/>
                  <a:pt x="2278525" y="-19422"/>
                  <a:pt x="2512791" y="0"/>
                </a:cubicBezTo>
                <a:cubicBezTo>
                  <a:pt x="2747057" y="19422"/>
                  <a:pt x="2985845" y="16773"/>
                  <a:pt x="3197527" y="0"/>
                </a:cubicBezTo>
                <a:cubicBezTo>
                  <a:pt x="3409209" y="-16773"/>
                  <a:pt x="3626568" y="2644"/>
                  <a:pt x="3938800" y="0"/>
                </a:cubicBezTo>
                <a:cubicBezTo>
                  <a:pt x="4251032" y="-2644"/>
                  <a:pt x="4373145" y="4001"/>
                  <a:pt x="4566998" y="0"/>
                </a:cubicBezTo>
                <a:cubicBezTo>
                  <a:pt x="4760851" y="-4001"/>
                  <a:pt x="5282483" y="27159"/>
                  <a:pt x="5653780" y="0"/>
                </a:cubicBezTo>
                <a:cubicBezTo>
                  <a:pt x="5643817" y="343811"/>
                  <a:pt x="5634752" y="570420"/>
                  <a:pt x="5653780" y="718446"/>
                </a:cubicBezTo>
                <a:cubicBezTo>
                  <a:pt x="5672808" y="866472"/>
                  <a:pt x="5669908" y="1103414"/>
                  <a:pt x="5653780" y="1355558"/>
                </a:cubicBezTo>
                <a:cubicBezTo>
                  <a:pt x="5637652" y="1607702"/>
                  <a:pt x="5634460" y="1857656"/>
                  <a:pt x="5653780" y="2074003"/>
                </a:cubicBezTo>
                <a:cubicBezTo>
                  <a:pt x="5673100" y="2290350"/>
                  <a:pt x="5643202" y="2428605"/>
                  <a:pt x="5653780" y="2711115"/>
                </a:cubicBezTo>
                <a:cubicBezTo>
                  <a:pt x="5664358" y="2993625"/>
                  <a:pt x="5683115" y="3046929"/>
                  <a:pt x="5653780" y="3348227"/>
                </a:cubicBezTo>
                <a:cubicBezTo>
                  <a:pt x="5624445" y="3649525"/>
                  <a:pt x="5684969" y="3904270"/>
                  <a:pt x="5653780" y="4066673"/>
                </a:cubicBezTo>
                <a:cubicBezTo>
                  <a:pt x="5543691" y="4087339"/>
                  <a:pt x="5255752" y="4067817"/>
                  <a:pt x="5138658" y="4066673"/>
                </a:cubicBezTo>
                <a:cubicBezTo>
                  <a:pt x="5021564" y="4065529"/>
                  <a:pt x="4804631" y="4056011"/>
                  <a:pt x="4680073" y="4066673"/>
                </a:cubicBezTo>
                <a:cubicBezTo>
                  <a:pt x="4555515" y="4077335"/>
                  <a:pt x="4301318" y="4047968"/>
                  <a:pt x="4164951" y="4066673"/>
                </a:cubicBezTo>
                <a:cubicBezTo>
                  <a:pt x="4028584" y="4085378"/>
                  <a:pt x="3750443" y="4039420"/>
                  <a:pt x="3593291" y="4066673"/>
                </a:cubicBezTo>
                <a:cubicBezTo>
                  <a:pt x="3436139" y="4093926"/>
                  <a:pt x="3103585" y="4089375"/>
                  <a:pt x="2852018" y="4066673"/>
                </a:cubicBezTo>
                <a:cubicBezTo>
                  <a:pt x="2600451" y="4043971"/>
                  <a:pt x="2533159" y="4073601"/>
                  <a:pt x="2223820" y="4066673"/>
                </a:cubicBezTo>
                <a:cubicBezTo>
                  <a:pt x="1914481" y="4059745"/>
                  <a:pt x="1886432" y="4082858"/>
                  <a:pt x="1708698" y="4066673"/>
                </a:cubicBezTo>
                <a:cubicBezTo>
                  <a:pt x="1530964" y="4050488"/>
                  <a:pt x="1459532" y="4052840"/>
                  <a:pt x="1250114" y="4066673"/>
                </a:cubicBezTo>
                <a:cubicBezTo>
                  <a:pt x="1040696" y="4080506"/>
                  <a:pt x="838417" y="4062693"/>
                  <a:pt x="678454" y="4066673"/>
                </a:cubicBezTo>
                <a:cubicBezTo>
                  <a:pt x="518491" y="4070653"/>
                  <a:pt x="271243" y="4038765"/>
                  <a:pt x="0" y="4066673"/>
                </a:cubicBezTo>
                <a:cubicBezTo>
                  <a:pt x="17450" y="3779676"/>
                  <a:pt x="37850" y="3562672"/>
                  <a:pt x="0" y="3307561"/>
                </a:cubicBezTo>
                <a:cubicBezTo>
                  <a:pt x="-37850" y="3052450"/>
                  <a:pt x="-10401" y="2801999"/>
                  <a:pt x="0" y="2589115"/>
                </a:cubicBezTo>
                <a:cubicBezTo>
                  <a:pt x="10401" y="2376231"/>
                  <a:pt x="-3522" y="2221493"/>
                  <a:pt x="0" y="1911336"/>
                </a:cubicBezTo>
                <a:cubicBezTo>
                  <a:pt x="3522" y="1601179"/>
                  <a:pt x="-17441" y="1578444"/>
                  <a:pt x="0" y="1355558"/>
                </a:cubicBezTo>
                <a:cubicBezTo>
                  <a:pt x="17441" y="1132672"/>
                  <a:pt x="-16946" y="941015"/>
                  <a:pt x="0" y="637112"/>
                </a:cubicBezTo>
                <a:cubicBezTo>
                  <a:pt x="16946" y="333209"/>
                  <a:pt x="-27531" y="314156"/>
                  <a:pt x="0" y="0"/>
                </a:cubicBezTo>
                <a:close/>
              </a:path>
            </a:pathLst>
          </a:custGeom>
          <a:solidFill>
            <a:schemeClr val="bg1"/>
          </a:solidFill>
          <a:ln w="19050">
            <a:solidFill>
              <a:schemeClr val="tx1"/>
            </a:solidFill>
            <a:prstDash val="solid"/>
            <a:extLst>
              <a:ext uri="{C807C97D-BFC1-408E-A445-0C87EB9F89A2}">
                <ask:lineSketchStyleProps xmlns:ask="http://schemas.microsoft.com/office/drawing/2018/sketchyshapes" sd="283680357">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dirty="0"/>
          </a:p>
        </p:txBody>
      </p:sp>
      <p:sp>
        <p:nvSpPr>
          <p:cNvPr id="14" name="Rectangle 13">
            <a:extLst>
              <a:ext uri="{FF2B5EF4-FFF2-40B4-BE49-F238E27FC236}">
                <a16:creationId xmlns:a16="http://schemas.microsoft.com/office/drawing/2014/main" id="{417886A4-F8D4-9DE3-86A5-0D7F9C2DD07C}"/>
              </a:ext>
            </a:extLst>
          </p:cNvPr>
          <p:cNvSpPr/>
          <p:nvPr/>
        </p:nvSpPr>
        <p:spPr>
          <a:xfrm>
            <a:off x="208895" y="318837"/>
            <a:ext cx="5653780" cy="4066673"/>
          </a:xfrm>
          <a:custGeom>
            <a:avLst/>
            <a:gdLst>
              <a:gd name="connsiteX0" fmla="*/ 0 w 5653780"/>
              <a:gd name="connsiteY0" fmla="*/ 0 h 4066673"/>
              <a:gd name="connsiteX1" fmla="*/ 684736 w 5653780"/>
              <a:gd name="connsiteY1" fmla="*/ 0 h 4066673"/>
              <a:gd name="connsiteX2" fmla="*/ 1426009 w 5653780"/>
              <a:gd name="connsiteY2" fmla="*/ 0 h 4066673"/>
              <a:gd name="connsiteX3" fmla="*/ 1884593 w 5653780"/>
              <a:gd name="connsiteY3" fmla="*/ 0 h 4066673"/>
              <a:gd name="connsiteX4" fmla="*/ 2512791 w 5653780"/>
              <a:gd name="connsiteY4" fmla="*/ 0 h 4066673"/>
              <a:gd name="connsiteX5" fmla="*/ 3027913 w 5653780"/>
              <a:gd name="connsiteY5" fmla="*/ 0 h 4066673"/>
              <a:gd name="connsiteX6" fmla="*/ 3543035 w 5653780"/>
              <a:gd name="connsiteY6" fmla="*/ 0 h 4066673"/>
              <a:gd name="connsiteX7" fmla="*/ 4284309 w 5653780"/>
              <a:gd name="connsiteY7" fmla="*/ 0 h 4066673"/>
              <a:gd name="connsiteX8" fmla="*/ 4969044 w 5653780"/>
              <a:gd name="connsiteY8" fmla="*/ 0 h 4066673"/>
              <a:gd name="connsiteX9" fmla="*/ 5653780 w 5653780"/>
              <a:gd name="connsiteY9" fmla="*/ 0 h 4066673"/>
              <a:gd name="connsiteX10" fmla="*/ 5653780 w 5653780"/>
              <a:gd name="connsiteY10" fmla="*/ 596445 h 4066673"/>
              <a:gd name="connsiteX11" fmla="*/ 5653780 w 5653780"/>
              <a:gd name="connsiteY11" fmla="*/ 1192891 h 4066673"/>
              <a:gd name="connsiteX12" fmla="*/ 5653780 w 5653780"/>
              <a:gd name="connsiteY12" fmla="*/ 1952003 h 4066673"/>
              <a:gd name="connsiteX13" fmla="*/ 5653780 w 5653780"/>
              <a:gd name="connsiteY13" fmla="*/ 2711115 h 4066673"/>
              <a:gd name="connsiteX14" fmla="*/ 5653780 w 5653780"/>
              <a:gd name="connsiteY14" fmla="*/ 3307561 h 4066673"/>
              <a:gd name="connsiteX15" fmla="*/ 5653780 w 5653780"/>
              <a:gd name="connsiteY15" fmla="*/ 4066673 h 4066673"/>
              <a:gd name="connsiteX16" fmla="*/ 5195196 w 5653780"/>
              <a:gd name="connsiteY16" fmla="*/ 4066673 h 4066673"/>
              <a:gd name="connsiteX17" fmla="*/ 4566998 w 5653780"/>
              <a:gd name="connsiteY17" fmla="*/ 4066673 h 4066673"/>
              <a:gd name="connsiteX18" fmla="*/ 3938800 w 5653780"/>
              <a:gd name="connsiteY18" fmla="*/ 4066673 h 4066673"/>
              <a:gd name="connsiteX19" fmla="*/ 3367140 w 5653780"/>
              <a:gd name="connsiteY19" fmla="*/ 4066673 h 4066673"/>
              <a:gd name="connsiteX20" fmla="*/ 2795480 w 5653780"/>
              <a:gd name="connsiteY20" fmla="*/ 4066673 h 4066673"/>
              <a:gd name="connsiteX21" fmla="*/ 2223820 w 5653780"/>
              <a:gd name="connsiteY21" fmla="*/ 4066673 h 4066673"/>
              <a:gd name="connsiteX22" fmla="*/ 1708698 w 5653780"/>
              <a:gd name="connsiteY22" fmla="*/ 4066673 h 4066673"/>
              <a:gd name="connsiteX23" fmla="*/ 967425 w 5653780"/>
              <a:gd name="connsiteY23" fmla="*/ 4066673 h 4066673"/>
              <a:gd name="connsiteX24" fmla="*/ 0 w 5653780"/>
              <a:gd name="connsiteY24" fmla="*/ 4066673 h 4066673"/>
              <a:gd name="connsiteX25" fmla="*/ 0 w 5653780"/>
              <a:gd name="connsiteY25" fmla="*/ 3510894 h 4066673"/>
              <a:gd name="connsiteX26" fmla="*/ 0 w 5653780"/>
              <a:gd name="connsiteY26" fmla="*/ 2792449 h 4066673"/>
              <a:gd name="connsiteX27" fmla="*/ 0 w 5653780"/>
              <a:gd name="connsiteY27" fmla="*/ 2114670 h 4066673"/>
              <a:gd name="connsiteX28" fmla="*/ 0 w 5653780"/>
              <a:gd name="connsiteY28" fmla="*/ 1396224 h 4066673"/>
              <a:gd name="connsiteX29" fmla="*/ 0 w 5653780"/>
              <a:gd name="connsiteY29" fmla="*/ 799779 h 4066673"/>
              <a:gd name="connsiteX30" fmla="*/ 0 w 5653780"/>
              <a:gd name="connsiteY30" fmla="*/ 0 h 4066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653780" h="4066673" fill="none" extrusionOk="0">
                <a:moveTo>
                  <a:pt x="0" y="0"/>
                </a:moveTo>
                <a:cubicBezTo>
                  <a:pt x="307929" y="6565"/>
                  <a:pt x="473185" y="8390"/>
                  <a:pt x="684736" y="0"/>
                </a:cubicBezTo>
                <a:cubicBezTo>
                  <a:pt x="896287" y="-8390"/>
                  <a:pt x="1099626" y="-24268"/>
                  <a:pt x="1426009" y="0"/>
                </a:cubicBezTo>
                <a:cubicBezTo>
                  <a:pt x="1752392" y="24268"/>
                  <a:pt x="1735663" y="-8983"/>
                  <a:pt x="1884593" y="0"/>
                </a:cubicBezTo>
                <a:cubicBezTo>
                  <a:pt x="2033523" y="8983"/>
                  <a:pt x="2209204" y="4670"/>
                  <a:pt x="2512791" y="0"/>
                </a:cubicBezTo>
                <a:cubicBezTo>
                  <a:pt x="2816378" y="-4670"/>
                  <a:pt x="2896916" y="521"/>
                  <a:pt x="3027913" y="0"/>
                </a:cubicBezTo>
                <a:cubicBezTo>
                  <a:pt x="3158910" y="-521"/>
                  <a:pt x="3414425" y="4744"/>
                  <a:pt x="3543035" y="0"/>
                </a:cubicBezTo>
                <a:cubicBezTo>
                  <a:pt x="3671645" y="-4744"/>
                  <a:pt x="3950608" y="-15488"/>
                  <a:pt x="4284309" y="0"/>
                </a:cubicBezTo>
                <a:cubicBezTo>
                  <a:pt x="4618010" y="15488"/>
                  <a:pt x="4788258" y="4280"/>
                  <a:pt x="4969044" y="0"/>
                </a:cubicBezTo>
                <a:cubicBezTo>
                  <a:pt x="5149830" y="-4280"/>
                  <a:pt x="5391622" y="-20129"/>
                  <a:pt x="5653780" y="0"/>
                </a:cubicBezTo>
                <a:cubicBezTo>
                  <a:pt x="5656140" y="275999"/>
                  <a:pt x="5642856" y="442580"/>
                  <a:pt x="5653780" y="596445"/>
                </a:cubicBezTo>
                <a:cubicBezTo>
                  <a:pt x="5664704" y="750310"/>
                  <a:pt x="5667439" y="1036657"/>
                  <a:pt x="5653780" y="1192891"/>
                </a:cubicBezTo>
                <a:cubicBezTo>
                  <a:pt x="5640121" y="1349125"/>
                  <a:pt x="5643912" y="1632224"/>
                  <a:pt x="5653780" y="1952003"/>
                </a:cubicBezTo>
                <a:cubicBezTo>
                  <a:pt x="5663648" y="2271782"/>
                  <a:pt x="5654311" y="2461339"/>
                  <a:pt x="5653780" y="2711115"/>
                </a:cubicBezTo>
                <a:cubicBezTo>
                  <a:pt x="5653249" y="2960891"/>
                  <a:pt x="5679299" y="3011404"/>
                  <a:pt x="5653780" y="3307561"/>
                </a:cubicBezTo>
                <a:cubicBezTo>
                  <a:pt x="5628261" y="3603718"/>
                  <a:pt x="5643891" y="3757706"/>
                  <a:pt x="5653780" y="4066673"/>
                </a:cubicBezTo>
                <a:cubicBezTo>
                  <a:pt x="5426798" y="4061700"/>
                  <a:pt x="5289875" y="4066260"/>
                  <a:pt x="5195196" y="4066673"/>
                </a:cubicBezTo>
                <a:cubicBezTo>
                  <a:pt x="5100517" y="4067086"/>
                  <a:pt x="4748821" y="4080174"/>
                  <a:pt x="4566998" y="4066673"/>
                </a:cubicBezTo>
                <a:cubicBezTo>
                  <a:pt x="4385175" y="4053172"/>
                  <a:pt x="4154902" y="4076566"/>
                  <a:pt x="3938800" y="4066673"/>
                </a:cubicBezTo>
                <a:cubicBezTo>
                  <a:pt x="3722698" y="4056780"/>
                  <a:pt x="3511654" y="4084445"/>
                  <a:pt x="3367140" y="4066673"/>
                </a:cubicBezTo>
                <a:cubicBezTo>
                  <a:pt x="3222626" y="4048901"/>
                  <a:pt x="3038158" y="4048444"/>
                  <a:pt x="2795480" y="4066673"/>
                </a:cubicBezTo>
                <a:cubicBezTo>
                  <a:pt x="2552802" y="4084902"/>
                  <a:pt x="2432801" y="4083752"/>
                  <a:pt x="2223820" y="4066673"/>
                </a:cubicBezTo>
                <a:cubicBezTo>
                  <a:pt x="2014839" y="4049594"/>
                  <a:pt x="1820283" y="4041018"/>
                  <a:pt x="1708698" y="4066673"/>
                </a:cubicBezTo>
                <a:cubicBezTo>
                  <a:pt x="1597113" y="4092328"/>
                  <a:pt x="1148937" y="4098730"/>
                  <a:pt x="967425" y="4066673"/>
                </a:cubicBezTo>
                <a:cubicBezTo>
                  <a:pt x="785913" y="4034616"/>
                  <a:pt x="227506" y="4090698"/>
                  <a:pt x="0" y="4066673"/>
                </a:cubicBezTo>
                <a:cubicBezTo>
                  <a:pt x="-18528" y="3834085"/>
                  <a:pt x="10064" y="3647288"/>
                  <a:pt x="0" y="3510894"/>
                </a:cubicBezTo>
                <a:cubicBezTo>
                  <a:pt x="-10064" y="3374500"/>
                  <a:pt x="22111" y="3083241"/>
                  <a:pt x="0" y="2792449"/>
                </a:cubicBezTo>
                <a:cubicBezTo>
                  <a:pt x="-22111" y="2501658"/>
                  <a:pt x="6088" y="2259364"/>
                  <a:pt x="0" y="2114670"/>
                </a:cubicBezTo>
                <a:cubicBezTo>
                  <a:pt x="-6088" y="1969976"/>
                  <a:pt x="-21526" y="1643545"/>
                  <a:pt x="0" y="1396224"/>
                </a:cubicBezTo>
                <a:cubicBezTo>
                  <a:pt x="21526" y="1148903"/>
                  <a:pt x="-14093" y="1000645"/>
                  <a:pt x="0" y="799779"/>
                </a:cubicBezTo>
                <a:cubicBezTo>
                  <a:pt x="14093" y="598913"/>
                  <a:pt x="11810" y="340816"/>
                  <a:pt x="0" y="0"/>
                </a:cubicBezTo>
                <a:close/>
              </a:path>
              <a:path w="5653780" h="4066673" stroke="0" extrusionOk="0">
                <a:moveTo>
                  <a:pt x="0" y="0"/>
                </a:moveTo>
                <a:cubicBezTo>
                  <a:pt x="337918" y="19145"/>
                  <a:pt x="504089" y="-29292"/>
                  <a:pt x="684736" y="0"/>
                </a:cubicBezTo>
                <a:cubicBezTo>
                  <a:pt x="865383" y="29292"/>
                  <a:pt x="1054811" y="8820"/>
                  <a:pt x="1369471" y="0"/>
                </a:cubicBezTo>
                <a:cubicBezTo>
                  <a:pt x="1684131" y="-8820"/>
                  <a:pt x="1820640" y="8322"/>
                  <a:pt x="1997669" y="0"/>
                </a:cubicBezTo>
                <a:cubicBezTo>
                  <a:pt x="2174698" y="-8322"/>
                  <a:pt x="2278525" y="-19422"/>
                  <a:pt x="2512791" y="0"/>
                </a:cubicBezTo>
                <a:cubicBezTo>
                  <a:pt x="2747057" y="19422"/>
                  <a:pt x="2985845" y="16773"/>
                  <a:pt x="3197527" y="0"/>
                </a:cubicBezTo>
                <a:cubicBezTo>
                  <a:pt x="3409209" y="-16773"/>
                  <a:pt x="3626568" y="2644"/>
                  <a:pt x="3938800" y="0"/>
                </a:cubicBezTo>
                <a:cubicBezTo>
                  <a:pt x="4251032" y="-2644"/>
                  <a:pt x="4373145" y="4001"/>
                  <a:pt x="4566998" y="0"/>
                </a:cubicBezTo>
                <a:cubicBezTo>
                  <a:pt x="4760851" y="-4001"/>
                  <a:pt x="5282483" y="27159"/>
                  <a:pt x="5653780" y="0"/>
                </a:cubicBezTo>
                <a:cubicBezTo>
                  <a:pt x="5643817" y="343811"/>
                  <a:pt x="5634752" y="570420"/>
                  <a:pt x="5653780" y="718446"/>
                </a:cubicBezTo>
                <a:cubicBezTo>
                  <a:pt x="5672808" y="866472"/>
                  <a:pt x="5669908" y="1103414"/>
                  <a:pt x="5653780" y="1355558"/>
                </a:cubicBezTo>
                <a:cubicBezTo>
                  <a:pt x="5637652" y="1607702"/>
                  <a:pt x="5634460" y="1857656"/>
                  <a:pt x="5653780" y="2074003"/>
                </a:cubicBezTo>
                <a:cubicBezTo>
                  <a:pt x="5673100" y="2290350"/>
                  <a:pt x="5643202" y="2428605"/>
                  <a:pt x="5653780" y="2711115"/>
                </a:cubicBezTo>
                <a:cubicBezTo>
                  <a:pt x="5664358" y="2993625"/>
                  <a:pt x="5683115" y="3046929"/>
                  <a:pt x="5653780" y="3348227"/>
                </a:cubicBezTo>
                <a:cubicBezTo>
                  <a:pt x="5624445" y="3649525"/>
                  <a:pt x="5684969" y="3904270"/>
                  <a:pt x="5653780" y="4066673"/>
                </a:cubicBezTo>
                <a:cubicBezTo>
                  <a:pt x="5543691" y="4087339"/>
                  <a:pt x="5255752" y="4067817"/>
                  <a:pt x="5138658" y="4066673"/>
                </a:cubicBezTo>
                <a:cubicBezTo>
                  <a:pt x="5021564" y="4065529"/>
                  <a:pt x="4804631" y="4056011"/>
                  <a:pt x="4680073" y="4066673"/>
                </a:cubicBezTo>
                <a:cubicBezTo>
                  <a:pt x="4555515" y="4077335"/>
                  <a:pt x="4301318" y="4047968"/>
                  <a:pt x="4164951" y="4066673"/>
                </a:cubicBezTo>
                <a:cubicBezTo>
                  <a:pt x="4028584" y="4085378"/>
                  <a:pt x="3750443" y="4039420"/>
                  <a:pt x="3593291" y="4066673"/>
                </a:cubicBezTo>
                <a:cubicBezTo>
                  <a:pt x="3436139" y="4093926"/>
                  <a:pt x="3103585" y="4089375"/>
                  <a:pt x="2852018" y="4066673"/>
                </a:cubicBezTo>
                <a:cubicBezTo>
                  <a:pt x="2600451" y="4043971"/>
                  <a:pt x="2533159" y="4073601"/>
                  <a:pt x="2223820" y="4066673"/>
                </a:cubicBezTo>
                <a:cubicBezTo>
                  <a:pt x="1914481" y="4059745"/>
                  <a:pt x="1886432" y="4082858"/>
                  <a:pt x="1708698" y="4066673"/>
                </a:cubicBezTo>
                <a:cubicBezTo>
                  <a:pt x="1530964" y="4050488"/>
                  <a:pt x="1459532" y="4052840"/>
                  <a:pt x="1250114" y="4066673"/>
                </a:cubicBezTo>
                <a:cubicBezTo>
                  <a:pt x="1040696" y="4080506"/>
                  <a:pt x="838417" y="4062693"/>
                  <a:pt x="678454" y="4066673"/>
                </a:cubicBezTo>
                <a:cubicBezTo>
                  <a:pt x="518491" y="4070653"/>
                  <a:pt x="271243" y="4038765"/>
                  <a:pt x="0" y="4066673"/>
                </a:cubicBezTo>
                <a:cubicBezTo>
                  <a:pt x="17450" y="3779676"/>
                  <a:pt x="37850" y="3562672"/>
                  <a:pt x="0" y="3307561"/>
                </a:cubicBezTo>
                <a:cubicBezTo>
                  <a:pt x="-37850" y="3052450"/>
                  <a:pt x="-10401" y="2801999"/>
                  <a:pt x="0" y="2589115"/>
                </a:cubicBezTo>
                <a:cubicBezTo>
                  <a:pt x="10401" y="2376231"/>
                  <a:pt x="-3522" y="2221493"/>
                  <a:pt x="0" y="1911336"/>
                </a:cubicBezTo>
                <a:cubicBezTo>
                  <a:pt x="3522" y="1601179"/>
                  <a:pt x="-17441" y="1578444"/>
                  <a:pt x="0" y="1355558"/>
                </a:cubicBezTo>
                <a:cubicBezTo>
                  <a:pt x="17441" y="1132672"/>
                  <a:pt x="-16946" y="941015"/>
                  <a:pt x="0" y="637112"/>
                </a:cubicBezTo>
                <a:cubicBezTo>
                  <a:pt x="16946" y="333209"/>
                  <a:pt x="-27531" y="314156"/>
                  <a:pt x="0" y="0"/>
                </a:cubicBezTo>
                <a:close/>
              </a:path>
            </a:pathLst>
          </a:custGeom>
          <a:solidFill>
            <a:schemeClr val="bg1"/>
          </a:solidFill>
          <a:ln w="19050">
            <a:solidFill>
              <a:schemeClr val="tx1"/>
            </a:solidFill>
            <a:prstDash val="solid"/>
            <a:extLst>
              <a:ext uri="{C807C97D-BFC1-408E-A445-0C87EB9F89A2}">
                <ask:lineSketchStyleProps xmlns:ask="http://schemas.microsoft.com/office/drawing/2018/sketchyshapes" sd="283680357">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dirty="0"/>
          </a:p>
        </p:txBody>
      </p:sp>
      <p:pic>
        <p:nvPicPr>
          <p:cNvPr id="4" name="Image 3">
            <a:extLst>
              <a:ext uri="{FF2B5EF4-FFF2-40B4-BE49-F238E27FC236}">
                <a16:creationId xmlns:a16="http://schemas.microsoft.com/office/drawing/2014/main" id="{E314A527-AD19-4363-3B00-BCD84CFE8840}"/>
              </a:ext>
            </a:extLst>
          </p:cNvPr>
          <p:cNvPicPr>
            <a:picLocks noChangeAspect="1"/>
          </p:cNvPicPr>
          <p:nvPr/>
        </p:nvPicPr>
        <p:blipFill rotWithShape="1">
          <a:blip r:embed="rId2">
            <a:extLst>
              <a:ext uri="{28A0092B-C50C-407E-A947-70E740481C1C}">
                <a14:useLocalDpi xmlns:a14="http://schemas.microsoft.com/office/drawing/2010/main" val="0"/>
              </a:ext>
            </a:extLst>
          </a:blip>
          <a:srcRect l="3503" t="28520" r="83668" b="50909"/>
          <a:stretch/>
        </p:blipFill>
        <p:spPr>
          <a:xfrm flipH="1">
            <a:off x="903949" y="1667867"/>
            <a:ext cx="3903796" cy="2717643"/>
          </a:xfrm>
          <a:prstGeom prst="rect">
            <a:avLst/>
          </a:prstGeom>
        </p:spPr>
      </p:pic>
      <p:sp>
        <p:nvSpPr>
          <p:cNvPr id="9" name="ZoneTexte 8">
            <a:extLst>
              <a:ext uri="{FF2B5EF4-FFF2-40B4-BE49-F238E27FC236}">
                <a16:creationId xmlns:a16="http://schemas.microsoft.com/office/drawing/2014/main" id="{FCEDB851-7A61-438E-49E5-27A22ECBE85F}"/>
              </a:ext>
            </a:extLst>
          </p:cNvPr>
          <p:cNvSpPr txBox="1"/>
          <p:nvPr/>
        </p:nvSpPr>
        <p:spPr>
          <a:xfrm>
            <a:off x="328018" y="408576"/>
            <a:ext cx="2196951" cy="1384995"/>
          </a:xfrm>
          <a:prstGeom prst="rect">
            <a:avLst/>
          </a:prstGeom>
          <a:noFill/>
        </p:spPr>
        <p:txBody>
          <a:bodyPr wrap="square">
            <a:spAutoFit/>
          </a:bodyPr>
          <a:lstStyle/>
          <a:p>
            <a:r>
              <a:rPr lang="fr-FR" sz="1400" b="1" spc="-100" dirty="0">
                <a:latin typeface="Cavolini" panose="03000502040302020204" pitchFamily="66" charset="0"/>
                <a:cs typeface="Cavolini" panose="03000502040302020204" pitchFamily="66" charset="0"/>
              </a:rPr>
              <a:t>J'aimerais bien essayer le service Cosmos DB, mais mon chef n'est pas d'accord. Il me dit que ça coûte trop cher. C'est vrai ?</a:t>
            </a:r>
          </a:p>
        </p:txBody>
      </p:sp>
      <p:sp>
        <p:nvSpPr>
          <p:cNvPr id="11" name="ZoneTexte 10">
            <a:extLst>
              <a:ext uri="{FF2B5EF4-FFF2-40B4-BE49-F238E27FC236}">
                <a16:creationId xmlns:a16="http://schemas.microsoft.com/office/drawing/2014/main" id="{C075B0E7-45F8-4128-5243-71AA1DD664A1}"/>
              </a:ext>
            </a:extLst>
          </p:cNvPr>
          <p:cNvSpPr txBox="1"/>
          <p:nvPr/>
        </p:nvSpPr>
        <p:spPr>
          <a:xfrm>
            <a:off x="2911029" y="434997"/>
            <a:ext cx="2906239" cy="1169551"/>
          </a:xfrm>
          <a:prstGeom prst="rect">
            <a:avLst/>
          </a:prstGeom>
          <a:noFill/>
        </p:spPr>
        <p:txBody>
          <a:bodyPr wrap="square">
            <a:spAutoFit/>
          </a:bodyPr>
          <a:lstStyle/>
          <a:p>
            <a:pPr algn="r"/>
            <a:r>
              <a:rPr lang="fr-FR" sz="1400" b="1" spc="-100" dirty="0">
                <a:latin typeface="Cavolini" panose="03000502040302020204" pitchFamily="66" charset="0"/>
                <a:cs typeface="Cavolini" panose="03000502040302020204" pitchFamily="66" charset="0"/>
              </a:rPr>
              <a:t>Oui et Non… En fait, Cosmos DB pourrait-être comparé à l'orbe de </a:t>
            </a:r>
            <a:r>
              <a:rPr lang="fr-FR" sz="1400" b="1" spc="-100" dirty="0" err="1">
                <a:latin typeface="Cavolini" panose="03000502040302020204" pitchFamily="66" charset="0"/>
                <a:cs typeface="Cavolini" panose="03000502040302020204" pitchFamily="66" charset="0"/>
              </a:rPr>
              <a:t>Morag</a:t>
            </a:r>
            <a:r>
              <a:rPr lang="fr-FR" sz="1400" b="1" spc="-100" dirty="0">
                <a:latin typeface="Cavolini" panose="03000502040302020204" pitchFamily="66" charset="0"/>
                <a:cs typeface="Cavolini" panose="03000502040302020204" pitchFamily="66" charset="0"/>
              </a:rPr>
              <a:t>. C'est un service très puissant. Peut-être le plus puissant d'Azure.</a:t>
            </a:r>
          </a:p>
        </p:txBody>
      </p:sp>
      <p:sp>
        <p:nvSpPr>
          <p:cNvPr id="12" name="Forme libre : forme 11">
            <a:extLst>
              <a:ext uri="{FF2B5EF4-FFF2-40B4-BE49-F238E27FC236}">
                <a16:creationId xmlns:a16="http://schemas.microsoft.com/office/drawing/2014/main" id="{1C004C76-C677-8108-E92A-E99B4DC4EC55}"/>
              </a:ext>
            </a:extLst>
          </p:cNvPr>
          <p:cNvSpPr/>
          <p:nvPr/>
        </p:nvSpPr>
        <p:spPr>
          <a:xfrm>
            <a:off x="354932" y="505326"/>
            <a:ext cx="2264375" cy="1422393"/>
          </a:xfrm>
          <a:custGeom>
            <a:avLst/>
            <a:gdLst>
              <a:gd name="connsiteX0" fmla="*/ 2195763 w 2264375"/>
              <a:gd name="connsiteY0" fmla="*/ 0 h 1422393"/>
              <a:gd name="connsiteX1" fmla="*/ 2213810 w 2264375"/>
              <a:gd name="connsiteY1" fmla="*/ 764006 h 1422393"/>
              <a:gd name="connsiteX2" fmla="*/ 1630279 w 2264375"/>
              <a:gd name="connsiteY2" fmla="*/ 1130969 h 1422393"/>
              <a:gd name="connsiteX3" fmla="*/ 523373 w 2264375"/>
              <a:gd name="connsiteY3" fmla="*/ 1407695 h 1422393"/>
              <a:gd name="connsiteX4" fmla="*/ 0 w 2264375"/>
              <a:gd name="connsiteY4" fmla="*/ 1359569 h 14223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4375" h="1422393">
                <a:moveTo>
                  <a:pt x="2195763" y="0"/>
                </a:moveTo>
                <a:cubicBezTo>
                  <a:pt x="2251910" y="287755"/>
                  <a:pt x="2308057" y="575511"/>
                  <a:pt x="2213810" y="764006"/>
                </a:cubicBezTo>
                <a:cubicBezTo>
                  <a:pt x="2119563" y="952501"/>
                  <a:pt x="1912018" y="1023688"/>
                  <a:pt x="1630279" y="1130969"/>
                </a:cubicBezTo>
                <a:cubicBezTo>
                  <a:pt x="1348540" y="1238250"/>
                  <a:pt x="795086" y="1369595"/>
                  <a:pt x="523373" y="1407695"/>
                </a:cubicBezTo>
                <a:cubicBezTo>
                  <a:pt x="251660" y="1445795"/>
                  <a:pt x="125830" y="1402682"/>
                  <a:pt x="0" y="1359569"/>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Forme libre : forme 12">
            <a:extLst>
              <a:ext uri="{FF2B5EF4-FFF2-40B4-BE49-F238E27FC236}">
                <a16:creationId xmlns:a16="http://schemas.microsoft.com/office/drawing/2014/main" id="{13017C92-4EA1-0121-19DA-77EFE728DABC}"/>
              </a:ext>
            </a:extLst>
          </p:cNvPr>
          <p:cNvSpPr/>
          <p:nvPr/>
        </p:nvSpPr>
        <p:spPr>
          <a:xfrm>
            <a:off x="2940172" y="559468"/>
            <a:ext cx="2816940" cy="1127456"/>
          </a:xfrm>
          <a:custGeom>
            <a:avLst/>
            <a:gdLst>
              <a:gd name="connsiteX0" fmla="*/ 18295 w 2767511"/>
              <a:gd name="connsiteY0" fmla="*/ 0 h 1127456"/>
              <a:gd name="connsiteX1" fmla="*/ 60405 w 2767511"/>
              <a:gd name="connsiteY1" fmla="*/ 589548 h 1127456"/>
              <a:gd name="connsiteX2" fmla="*/ 517605 w 2767511"/>
              <a:gd name="connsiteY2" fmla="*/ 872290 h 1127456"/>
              <a:gd name="connsiteX3" fmla="*/ 1552321 w 2767511"/>
              <a:gd name="connsiteY3" fmla="*/ 1118937 h 1127456"/>
              <a:gd name="connsiteX4" fmla="*/ 2767511 w 2767511"/>
              <a:gd name="connsiteY4" fmla="*/ 1046748 h 11274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7511" h="1127456">
                <a:moveTo>
                  <a:pt x="18295" y="0"/>
                </a:moveTo>
                <a:cubicBezTo>
                  <a:pt x="-2259" y="222083"/>
                  <a:pt x="-22813" y="444167"/>
                  <a:pt x="60405" y="589548"/>
                </a:cubicBezTo>
                <a:cubicBezTo>
                  <a:pt x="143623" y="734929"/>
                  <a:pt x="268952" y="784059"/>
                  <a:pt x="517605" y="872290"/>
                </a:cubicBezTo>
                <a:cubicBezTo>
                  <a:pt x="766258" y="960522"/>
                  <a:pt x="1177337" y="1089861"/>
                  <a:pt x="1552321" y="1118937"/>
                </a:cubicBezTo>
                <a:cubicBezTo>
                  <a:pt x="1927305" y="1148013"/>
                  <a:pt x="2347408" y="1097380"/>
                  <a:pt x="2767511" y="1046748"/>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Forme libre : forme 14">
            <a:extLst>
              <a:ext uri="{FF2B5EF4-FFF2-40B4-BE49-F238E27FC236}">
                <a16:creationId xmlns:a16="http://schemas.microsoft.com/office/drawing/2014/main" id="{309B5797-8A3B-ED07-7FE3-2C5DCB03D18F}"/>
              </a:ext>
            </a:extLst>
          </p:cNvPr>
          <p:cNvSpPr/>
          <p:nvPr/>
        </p:nvSpPr>
        <p:spPr>
          <a:xfrm>
            <a:off x="3314405" y="1497932"/>
            <a:ext cx="144674" cy="517357"/>
          </a:xfrm>
          <a:custGeom>
            <a:avLst/>
            <a:gdLst>
              <a:gd name="connsiteX0" fmla="*/ 144674 w 144674"/>
              <a:gd name="connsiteY0" fmla="*/ 0 h 517357"/>
              <a:gd name="connsiteX1" fmla="*/ 295 w 144674"/>
              <a:gd name="connsiteY1" fmla="*/ 252663 h 517357"/>
              <a:gd name="connsiteX2" fmla="*/ 114595 w 144674"/>
              <a:gd name="connsiteY2" fmla="*/ 517357 h 517357"/>
            </a:gdLst>
            <a:ahLst/>
            <a:cxnLst>
              <a:cxn ang="0">
                <a:pos x="connsiteX0" y="connsiteY0"/>
              </a:cxn>
              <a:cxn ang="0">
                <a:pos x="connsiteX1" y="connsiteY1"/>
              </a:cxn>
              <a:cxn ang="0">
                <a:pos x="connsiteX2" y="connsiteY2"/>
              </a:cxn>
            </a:cxnLst>
            <a:rect l="l" t="t" r="r" b="b"/>
            <a:pathLst>
              <a:path w="144674" h="517357">
                <a:moveTo>
                  <a:pt x="144674" y="0"/>
                </a:moveTo>
                <a:cubicBezTo>
                  <a:pt x="74991" y="83218"/>
                  <a:pt x="5308" y="166437"/>
                  <a:pt x="295" y="252663"/>
                </a:cubicBezTo>
                <a:cubicBezTo>
                  <a:pt x="-4718" y="338889"/>
                  <a:pt x="54938" y="428123"/>
                  <a:pt x="114595" y="517357"/>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Forme libre : forme 15">
            <a:extLst>
              <a:ext uri="{FF2B5EF4-FFF2-40B4-BE49-F238E27FC236}">
                <a16:creationId xmlns:a16="http://schemas.microsoft.com/office/drawing/2014/main" id="{0C47CE3E-C950-7D9A-C9D7-90504C908A62}"/>
              </a:ext>
            </a:extLst>
          </p:cNvPr>
          <p:cNvSpPr/>
          <p:nvPr/>
        </p:nvSpPr>
        <p:spPr>
          <a:xfrm>
            <a:off x="2189747" y="1648326"/>
            <a:ext cx="135223" cy="451185"/>
          </a:xfrm>
          <a:custGeom>
            <a:avLst/>
            <a:gdLst>
              <a:gd name="connsiteX0" fmla="*/ 0 w 135223"/>
              <a:gd name="connsiteY0" fmla="*/ 0 h 451185"/>
              <a:gd name="connsiteX1" fmla="*/ 132348 w 135223"/>
              <a:gd name="connsiteY1" fmla="*/ 246648 h 451185"/>
              <a:gd name="connsiteX2" fmla="*/ 78206 w 135223"/>
              <a:gd name="connsiteY2" fmla="*/ 451185 h 451185"/>
            </a:gdLst>
            <a:ahLst/>
            <a:cxnLst>
              <a:cxn ang="0">
                <a:pos x="connsiteX0" y="connsiteY0"/>
              </a:cxn>
              <a:cxn ang="0">
                <a:pos x="connsiteX1" y="connsiteY1"/>
              </a:cxn>
              <a:cxn ang="0">
                <a:pos x="connsiteX2" y="connsiteY2"/>
              </a:cxn>
            </a:cxnLst>
            <a:rect l="l" t="t" r="r" b="b"/>
            <a:pathLst>
              <a:path w="135223" h="451185">
                <a:moveTo>
                  <a:pt x="0" y="0"/>
                </a:moveTo>
                <a:cubicBezTo>
                  <a:pt x="59657" y="85725"/>
                  <a:pt x="119314" y="171451"/>
                  <a:pt x="132348" y="246648"/>
                </a:cubicBezTo>
                <a:cubicBezTo>
                  <a:pt x="145382" y="321845"/>
                  <a:pt x="111794" y="386515"/>
                  <a:pt x="78206" y="451185"/>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24" name="Image 23">
            <a:extLst>
              <a:ext uri="{FF2B5EF4-FFF2-40B4-BE49-F238E27FC236}">
                <a16:creationId xmlns:a16="http://schemas.microsoft.com/office/drawing/2014/main" id="{7C828C85-BD2B-242D-1BE7-29765B2DC85B}"/>
              </a:ext>
            </a:extLst>
          </p:cNvPr>
          <p:cNvPicPr>
            <a:picLocks noChangeAspect="1"/>
          </p:cNvPicPr>
          <p:nvPr/>
        </p:nvPicPr>
        <p:blipFill rotWithShape="1">
          <a:blip r:embed="rId3">
            <a:extLst>
              <a:ext uri="{28A0092B-C50C-407E-A947-70E740481C1C}">
                <a14:useLocalDpi xmlns:a14="http://schemas.microsoft.com/office/drawing/2010/main" val="0"/>
              </a:ext>
            </a:extLst>
          </a:blip>
          <a:srcRect l="2912" t="57615" r="84211" b="17249"/>
          <a:stretch/>
        </p:blipFill>
        <p:spPr>
          <a:xfrm>
            <a:off x="6901239" y="1350065"/>
            <a:ext cx="3801460" cy="3221533"/>
          </a:xfrm>
          <a:prstGeom prst="rect">
            <a:avLst/>
          </a:prstGeom>
        </p:spPr>
      </p:pic>
      <p:sp>
        <p:nvSpPr>
          <p:cNvPr id="26" name="ZoneTexte 25">
            <a:extLst>
              <a:ext uri="{FF2B5EF4-FFF2-40B4-BE49-F238E27FC236}">
                <a16:creationId xmlns:a16="http://schemas.microsoft.com/office/drawing/2014/main" id="{1062CDB6-E659-BE70-5B54-6E01C420F230}"/>
              </a:ext>
            </a:extLst>
          </p:cNvPr>
          <p:cNvSpPr txBox="1"/>
          <p:nvPr/>
        </p:nvSpPr>
        <p:spPr>
          <a:xfrm>
            <a:off x="6286038" y="542718"/>
            <a:ext cx="5455117" cy="954107"/>
          </a:xfrm>
          <a:prstGeom prst="rect">
            <a:avLst/>
          </a:prstGeom>
          <a:noFill/>
        </p:spPr>
        <p:txBody>
          <a:bodyPr wrap="square">
            <a:spAutoFit/>
          </a:bodyPr>
          <a:lstStyle>
            <a:defPPr>
              <a:defRPr lang="fr-FR"/>
            </a:defPPr>
            <a:lvl1pPr algn="r">
              <a:defRPr sz="1400" b="1" spc="-100">
                <a:latin typeface="Cavolini" panose="03000502040302020204" pitchFamily="66" charset="0"/>
                <a:cs typeface="Cavolini" panose="03000502040302020204" pitchFamily="66" charset="0"/>
              </a:defRPr>
            </a:lvl1pPr>
          </a:lstStyle>
          <a:p>
            <a:r>
              <a:rPr lang="fr-FR" dirty="0"/>
              <a:t>Le truc est tellement puissant qu'il est difficile, voire impossible de quantifier sa puissance. Il faut donc contenir sa puissance. Un peu comme l'orbe de </a:t>
            </a:r>
            <a:r>
              <a:rPr lang="fr-FR" dirty="0" err="1"/>
              <a:t>Morag</a:t>
            </a:r>
            <a:r>
              <a:rPr lang="fr-FR" dirty="0"/>
              <a:t> qui est une cage de protection pour la pierre de pouvoir.</a:t>
            </a:r>
          </a:p>
        </p:txBody>
      </p:sp>
      <p:sp>
        <p:nvSpPr>
          <p:cNvPr id="27" name="Forme libre : forme 26">
            <a:extLst>
              <a:ext uri="{FF2B5EF4-FFF2-40B4-BE49-F238E27FC236}">
                <a16:creationId xmlns:a16="http://schemas.microsoft.com/office/drawing/2014/main" id="{9CF962FC-303C-B04A-B888-802D99F4FEE5}"/>
              </a:ext>
            </a:extLst>
          </p:cNvPr>
          <p:cNvSpPr/>
          <p:nvPr/>
        </p:nvSpPr>
        <p:spPr>
          <a:xfrm>
            <a:off x="6275672" y="643689"/>
            <a:ext cx="5455117" cy="919420"/>
          </a:xfrm>
          <a:custGeom>
            <a:avLst/>
            <a:gdLst>
              <a:gd name="connsiteX0" fmla="*/ 64970 w 5455117"/>
              <a:gd name="connsiteY0" fmla="*/ 0 h 919420"/>
              <a:gd name="connsiteX1" fmla="*/ 52939 w 5455117"/>
              <a:gd name="connsiteY1" fmla="*/ 577516 h 919420"/>
              <a:gd name="connsiteX2" fmla="*/ 642486 w 5455117"/>
              <a:gd name="connsiteY2" fmla="*/ 709864 h 919420"/>
              <a:gd name="connsiteX3" fmla="*/ 2314875 w 5455117"/>
              <a:gd name="connsiteY3" fmla="*/ 757990 h 919420"/>
              <a:gd name="connsiteX4" fmla="*/ 3499986 w 5455117"/>
              <a:gd name="connsiteY4" fmla="*/ 908385 h 919420"/>
              <a:gd name="connsiteX5" fmla="*/ 5455117 w 5455117"/>
              <a:gd name="connsiteY5" fmla="*/ 896353 h 919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55117" h="919420">
                <a:moveTo>
                  <a:pt x="64970" y="0"/>
                </a:moveTo>
                <a:cubicBezTo>
                  <a:pt x="10828" y="229602"/>
                  <a:pt x="-43314" y="459205"/>
                  <a:pt x="52939" y="577516"/>
                </a:cubicBezTo>
                <a:cubicBezTo>
                  <a:pt x="149192" y="695827"/>
                  <a:pt x="265497" y="679785"/>
                  <a:pt x="642486" y="709864"/>
                </a:cubicBezTo>
                <a:cubicBezTo>
                  <a:pt x="1019475" y="739943"/>
                  <a:pt x="1838625" y="724903"/>
                  <a:pt x="2314875" y="757990"/>
                </a:cubicBezTo>
                <a:cubicBezTo>
                  <a:pt x="2791125" y="791077"/>
                  <a:pt x="2976612" y="885325"/>
                  <a:pt x="3499986" y="908385"/>
                </a:cubicBezTo>
                <a:cubicBezTo>
                  <a:pt x="4023360" y="931445"/>
                  <a:pt x="4739238" y="913899"/>
                  <a:pt x="5455117" y="896353"/>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7758635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220494D-9438-27F3-D522-8C28F436C2A0}"/>
              </a:ext>
            </a:extLst>
          </p:cNvPr>
          <p:cNvSpPr/>
          <p:nvPr/>
        </p:nvSpPr>
        <p:spPr>
          <a:xfrm>
            <a:off x="92190" y="268138"/>
            <a:ext cx="5653780" cy="4066673"/>
          </a:xfrm>
          <a:custGeom>
            <a:avLst/>
            <a:gdLst>
              <a:gd name="connsiteX0" fmla="*/ 0 w 5653780"/>
              <a:gd name="connsiteY0" fmla="*/ 0 h 4066673"/>
              <a:gd name="connsiteX1" fmla="*/ 684736 w 5653780"/>
              <a:gd name="connsiteY1" fmla="*/ 0 h 4066673"/>
              <a:gd name="connsiteX2" fmla="*/ 1426009 w 5653780"/>
              <a:gd name="connsiteY2" fmla="*/ 0 h 4066673"/>
              <a:gd name="connsiteX3" fmla="*/ 1884593 w 5653780"/>
              <a:gd name="connsiteY3" fmla="*/ 0 h 4066673"/>
              <a:gd name="connsiteX4" fmla="*/ 2512791 w 5653780"/>
              <a:gd name="connsiteY4" fmla="*/ 0 h 4066673"/>
              <a:gd name="connsiteX5" fmla="*/ 3027913 w 5653780"/>
              <a:gd name="connsiteY5" fmla="*/ 0 h 4066673"/>
              <a:gd name="connsiteX6" fmla="*/ 3543035 w 5653780"/>
              <a:gd name="connsiteY6" fmla="*/ 0 h 4066673"/>
              <a:gd name="connsiteX7" fmla="*/ 4284309 w 5653780"/>
              <a:gd name="connsiteY7" fmla="*/ 0 h 4066673"/>
              <a:gd name="connsiteX8" fmla="*/ 4969044 w 5653780"/>
              <a:gd name="connsiteY8" fmla="*/ 0 h 4066673"/>
              <a:gd name="connsiteX9" fmla="*/ 5653780 w 5653780"/>
              <a:gd name="connsiteY9" fmla="*/ 0 h 4066673"/>
              <a:gd name="connsiteX10" fmla="*/ 5653780 w 5653780"/>
              <a:gd name="connsiteY10" fmla="*/ 596445 h 4066673"/>
              <a:gd name="connsiteX11" fmla="*/ 5653780 w 5653780"/>
              <a:gd name="connsiteY11" fmla="*/ 1192891 h 4066673"/>
              <a:gd name="connsiteX12" fmla="*/ 5653780 w 5653780"/>
              <a:gd name="connsiteY12" fmla="*/ 1952003 h 4066673"/>
              <a:gd name="connsiteX13" fmla="*/ 5653780 w 5653780"/>
              <a:gd name="connsiteY13" fmla="*/ 2711115 h 4066673"/>
              <a:gd name="connsiteX14" fmla="*/ 5653780 w 5653780"/>
              <a:gd name="connsiteY14" fmla="*/ 3307561 h 4066673"/>
              <a:gd name="connsiteX15" fmla="*/ 5653780 w 5653780"/>
              <a:gd name="connsiteY15" fmla="*/ 4066673 h 4066673"/>
              <a:gd name="connsiteX16" fmla="*/ 5195196 w 5653780"/>
              <a:gd name="connsiteY16" fmla="*/ 4066673 h 4066673"/>
              <a:gd name="connsiteX17" fmla="*/ 4566998 w 5653780"/>
              <a:gd name="connsiteY17" fmla="*/ 4066673 h 4066673"/>
              <a:gd name="connsiteX18" fmla="*/ 3938800 w 5653780"/>
              <a:gd name="connsiteY18" fmla="*/ 4066673 h 4066673"/>
              <a:gd name="connsiteX19" fmla="*/ 3367140 w 5653780"/>
              <a:gd name="connsiteY19" fmla="*/ 4066673 h 4066673"/>
              <a:gd name="connsiteX20" fmla="*/ 2795480 w 5653780"/>
              <a:gd name="connsiteY20" fmla="*/ 4066673 h 4066673"/>
              <a:gd name="connsiteX21" fmla="*/ 2223820 w 5653780"/>
              <a:gd name="connsiteY21" fmla="*/ 4066673 h 4066673"/>
              <a:gd name="connsiteX22" fmla="*/ 1708698 w 5653780"/>
              <a:gd name="connsiteY22" fmla="*/ 4066673 h 4066673"/>
              <a:gd name="connsiteX23" fmla="*/ 967425 w 5653780"/>
              <a:gd name="connsiteY23" fmla="*/ 4066673 h 4066673"/>
              <a:gd name="connsiteX24" fmla="*/ 0 w 5653780"/>
              <a:gd name="connsiteY24" fmla="*/ 4066673 h 4066673"/>
              <a:gd name="connsiteX25" fmla="*/ 0 w 5653780"/>
              <a:gd name="connsiteY25" fmla="*/ 3510894 h 4066673"/>
              <a:gd name="connsiteX26" fmla="*/ 0 w 5653780"/>
              <a:gd name="connsiteY26" fmla="*/ 2792449 h 4066673"/>
              <a:gd name="connsiteX27" fmla="*/ 0 w 5653780"/>
              <a:gd name="connsiteY27" fmla="*/ 2114670 h 4066673"/>
              <a:gd name="connsiteX28" fmla="*/ 0 w 5653780"/>
              <a:gd name="connsiteY28" fmla="*/ 1396224 h 4066673"/>
              <a:gd name="connsiteX29" fmla="*/ 0 w 5653780"/>
              <a:gd name="connsiteY29" fmla="*/ 799779 h 4066673"/>
              <a:gd name="connsiteX30" fmla="*/ 0 w 5653780"/>
              <a:gd name="connsiteY30" fmla="*/ 0 h 4066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653780" h="4066673" fill="none" extrusionOk="0">
                <a:moveTo>
                  <a:pt x="0" y="0"/>
                </a:moveTo>
                <a:cubicBezTo>
                  <a:pt x="307929" y="6565"/>
                  <a:pt x="473185" y="8390"/>
                  <a:pt x="684736" y="0"/>
                </a:cubicBezTo>
                <a:cubicBezTo>
                  <a:pt x="896287" y="-8390"/>
                  <a:pt x="1099626" y="-24268"/>
                  <a:pt x="1426009" y="0"/>
                </a:cubicBezTo>
                <a:cubicBezTo>
                  <a:pt x="1752392" y="24268"/>
                  <a:pt x="1735663" y="-8983"/>
                  <a:pt x="1884593" y="0"/>
                </a:cubicBezTo>
                <a:cubicBezTo>
                  <a:pt x="2033523" y="8983"/>
                  <a:pt x="2209204" y="4670"/>
                  <a:pt x="2512791" y="0"/>
                </a:cubicBezTo>
                <a:cubicBezTo>
                  <a:pt x="2816378" y="-4670"/>
                  <a:pt x="2896916" y="521"/>
                  <a:pt x="3027913" y="0"/>
                </a:cubicBezTo>
                <a:cubicBezTo>
                  <a:pt x="3158910" y="-521"/>
                  <a:pt x="3414425" y="4744"/>
                  <a:pt x="3543035" y="0"/>
                </a:cubicBezTo>
                <a:cubicBezTo>
                  <a:pt x="3671645" y="-4744"/>
                  <a:pt x="3950608" y="-15488"/>
                  <a:pt x="4284309" y="0"/>
                </a:cubicBezTo>
                <a:cubicBezTo>
                  <a:pt x="4618010" y="15488"/>
                  <a:pt x="4788258" y="4280"/>
                  <a:pt x="4969044" y="0"/>
                </a:cubicBezTo>
                <a:cubicBezTo>
                  <a:pt x="5149830" y="-4280"/>
                  <a:pt x="5391622" y="-20129"/>
                  <a:pt x="5653780" y="0"/>
                </a:cubicBezTo>
                <a:cubicBezTo>
                  <a:pt x="5656140" y="275999"/>
                  <a:pt x="5642856" y="442580"/>
                  <a:pt x="5653780" y="596445"/>
                </a:cubicBezTo>
                <a:cubicBezTo>
                  <a:pt x="5664704" y="750310"/>
                  <a:pt x="5667439" y="1036657"/>
                  <a:pt x="5653780" y="1192891"/>
                </a:cubicBezTo>
                <a:cubicBezTo>
                  <a:pt x="5640121" y="1349125"/>
                  <a:pt x="5643912" y="1632224"/>
                  <a:pt x="5653780" y="1952003"/>
                </a:cubicBezTo>
                <a:cubicBezTo>
                  <a:pt x="5663648" y="2271782"/>
                  <a:pt x="5654311" y="2461339"/>
                  <a:pt x="5653780" y="2711115"/>
                </a:cubicBezTo>
                <a:cubicBezTo>
                  <a:pt x="5653249" y="2960891"/>
                  <a:pt x="5679299" y="3011404"/>
                  <a:pt x="5653780" y="3307561"/>
                </a:cubicBezTo>
                <a:cubicBezTo>
                  <a:pt x="5628261" y="3603718"/>
                  <a:pt x="5643891" y="3757706"/>
                  <a:pt x="5653780" y="4066673"/>
                </a:cubicBezTo>
                <a:cubicBezTo>
                  <a:pt x="5426798" y="4061700"/>
                  <a:pt x="5289875" y="4066260"/>
                  <a:pt x="5195196" y="4066673"/>
                </a:cubicBezTo>
                <a:cubicBezTo>
                  <a:pt x="5100517" y="4067086"/>
                  <a:pt x="4748821" y="4080174"/>
                  <a:pt x="4566998" y="4066673"/>
                </a:cubicBezTo>
                <a:cubicBezTo>
                  <a:pt x="4385175" y="4053172"/>
                  <a:pt x="4154902" y="4076566"/>
                  <a:pt x="3938800" y="4066673"/>
                </a:cubicBezTo>
                <a:cubicBezTo>
                  <a:pt x="3722698" y="4056780"/>
                  <a:pt x="3511654" y="4084445"/>
                  <a:pt x="3367140" y="4066673"/>
                </a:cubicBezTo>
                <a:cubicBezTo>
                  <a:pt x="3222626" y="4048901"/>
                  <a:pt x="3038158" y="4048444"/>
                  <a:pt x="2795480" y="4066673"/>
                </a:cubicBezTo>
                <a:cubicBezTo>
                  <a:pt x="2552802" y="4084902"/>
                  <a:pt x="2432801" y="4083752"/>
                  <a:pt x="2223820" y="4066673"/>
                </a:cubicBezTo>
                <a:cubicBezTo>
                  <a:pt x="2014839" y="4049594"/>
                  <a:pt x="1820283" y="4041018"/>
                  <a:pt x="1708698" y="4066673"/>
                </a:cubicBezTo>
                <a:cubicBezTo>
                  <a:pt x="1597113" y="4092328"/>
                  <a:pt x="1148937" y="4098730"/>
                  <a:pt x="967425" y="4066673"/>
                </a:cubicBezTo>
                <a:cubicBezTo>
                  <a:pt x="785913" y="4034616"/>
                  <a:pt x="227506" y="4090698"/>
                  <a:pt x="0" y="4066673"/>
                </a:cubicBezTo>
                <a:cubicBezTo>
                  <a:pt x="-18528" y="3834085"/>
                  <a:pt x="10064" y="3647288"/>
                  <a:pt x="0" y="3510894"/>
                </a:cubicBezTo>
                <a:cubicBezTo>
                  <a:pt x="-10064" y="3374500"/>
                  <a:pt x="22111" y="3083241"/>
                  <a:pt x="0" y="2792449"/>
                </a:cubicBezTo>
                <a:cubicBezTo>
                  <a:pt x="-22111" y="2501658"/>
                  <a:pt x="6088" y="2259364"/>
                  <a:pt x="0" y="2114670"/>
                </a:cubicBezTo>
                <a:cubicBezTo>
                  <a:pt x="-6088" y="1969976"/>
                  <a:pt x="-21526" y="1643545"/>
                  <a:pt x="0" y="1396224"/>
                </a:cubicBezTo>
                <a:cubicBezTo>
                  <a:pt x="21526" y="1148903"/>
                  <a:pt x="-14093" y="1000645"/>
                  <a:pt x="0" y="799779"/>
                </a:cubicBezTo>
                <a:cubicBezTo>
                  <a:pt x="14093" y="598913"/>
                  <a:pt x="11810" y="340816"/>
                  <a:pt x="0" y="0"/>
                </a:cubicBezTo>
                <a:close/>
              </a:path>
              <a:path w="5653780" h="4066673" stroke="0" extrusionOk="0">
                <a:moveTo>
                  <a:pt x="0" y="0"/>
                </a:moveTo>
                <a:cubicBezTo>
                  <a:pt x="337918" y="19145"/>
                  <a:pt x="504089" y="-29292"/>
                  <a:pt x="684736" y="0"/>
                </a:cubicBezTo>
                <a:cubicBezTo>
                  <a:pt x="865383" y="29292"/>
                  <a:pt x="1054811" y="8820"/>
                  <a:pt x="1369471" y="0"/>
                </a:cubicBezTo>
                <a:cubicBezTo>
                  <a:pt x="1684131" y="-8820"/>
                  <a:pt x="1820640" y="8322"/>
                  <a:pt x="1997669" y="0"/>
                </a:cubicBezTo>
                <a:cubicBezTo>
                  <a:pt x="2174698" y="-8322"/>
                  <a:pt x="2278525" y="-19422"/>
                  <a:pt x="2512791" y="0"/>
                </a:cubicBezTo>
                <a:cubicBezTo>
                  <a:pt x="2747057" y="19422"/>
                  <a:pt x="2985845" y="16773"/>
                  <a:pt x="3197527" y="0"/>
                </a:cubicBezTo>
                <a:cubicBezTo>
                  <a:pt x="3409209" y="-16773"/>
                  <a:pt x="3626568" y="2644"/>
                  <a:pt x="3938800" y="0"/>
                </a:cubicBezTo>
                <a:cubicBezTo>
                  <a:pt x="4251032" y="-2644"/>
                  <a:pt x="4373145" y="4001"/>
                  <a:pt x="4566998" y="0"/>
                </a:cubicBezTo>
                <a:cubicBezTo>
                  <a:pt x="4760851" y="-4001"/>
                  <a:pt x="5282483" y="27159"/>
                  <a:pt x="5653780" y="0"/>
                </a:cubicBezTo>
                <a:cubicBezTo>
                  <a:pt x="5643817" y="343811"/>
                  <a:pt x="5634752" y="570420"/>
                  <a:pt x="5653780" y="718446"/>
                </a:cubicBezTo>
                <a:cubicBezTo>
                  <a:pt x="5672808" y="866472"/>
                  <a:pt x="5669908" y="1103414"/>
                  <a:pt x="5653780" y="1355558"/>
                </a:cubicBezTo>
                <a:cubicBezTo>
                  <a:pt x="5637652" y="1607702"/>
                  <a:pt x="5634460" y="1857656"/>
                  <a:pt x="5653780" y="2074003"/>
                </a:cubicBezTo>
                <a:cubicBezTo>
                  <a:pt x="5673100" y="2290350"/>
                  <a:pt x="5643202" y="2428605"/>
                  <a:pt x="5653780" y="2711115"/>
                </a:cubicBezTo>
                <a:cubicBezTo>
                  <a:pt x="5664358" y="2993625"/>
                  <a:pt x="5683115" y="3046929"/>
                  <a:pt x="5653780" y="3348227"/>
                </a:cubicBezTo>
                <a:cubicBezTo>
                  <a:pt x="5624445" y="3649525"/>
                  <a:pt x="5684969" y="3904270"/>
                  <a:pt x="5653780" y="4066673"/>
                </a:cubicBezTo>
                <a:cubicBezTo>
                  <a:pt x="5543691" y="4087339"/>
                  <a:pt x="5255752" y="4067817"/>
                  <a:pt x="5138658" y="4066673"/>
                </a:cubicBezTo>
                <a:cubicBezTo>
                  <a:pt x="5021564" y="4065529"/>
                  <a:pt x="4804631" y="4056011"/>
                  <a:pt x="4680073" y="4066673"/>
                </a:cubicBezTo>
                <a:cubicBezTo>
                  <a:pt x="4555515" y="4077335"/>
                  <a:pt x="4301318" y="4047968"/>
                  <a:pt x="4164951" y="4066673"/>
                </a:cubicBezTo>
                <a:cubicBezTo>
                  <a:pt x="4028584" y="4085378"/>
                  <a:pt x="3750443" y="4039420"/>
                  <a:pt x="3593291" y="4066673"/>
                </a:cubicBezTo>
                <a:cubicBezTo>
                  <a:pt x="3436139" y="4093926"/>
                  <a:pt x="3103585" y="4089375"/>
                  <a:pt x="2852018" y="4066673"/>
                </a:cubicBezTo>
                <a:cubicBezTo>
                  <a:pt x="2600451" y="4043971"/>
                  <a:pt x="2533159" y="4073601"/>
                  <a:pt x="2223820" y="4066673"/>
                </a:cubicBezTo>
                <a:cubicBezTo>
                  <a:pt x="1914481" y="4059745"/>
                  <a:pt x="1886432" y="4082858"/>
                  <a:pt x="1708698" y="4066673"/>
                </a:cubicBezTo>
                <a:cubicBezTo>
                  <a:pt x="1530964" y="4050488"/>
                  <a:pt x="1459532" y="4052840"/>
                  <a:pt x="1250114" y="4066673"/>
                </a:cubicBezTo>
                <a:cubicBezTo>
                  <a:pt x="1040696" y="4080506"/>
                  <a:pt x="838417" y="4062693"/>
                  <a:pt x="678454" y="4066673"/>
                </a:cubicBezTo>
                <a:cubicBezTo>
                  <a:pt x="518491" y="4070653"/>
                  <a:pt x="271243" y="4038765"/>
                  <a:pt x="0" y="4066673"/>
                </a:cubicBezTo>
                <a:cubicBezTo>
                  <a:pt x="17450" y="3779676"/>
                  <a:pt x="37850" y="3562672"/>
                  <a:pt x="0" y="3307561"/>
                </a:cubicBezTo>
                <a:cubicBezTo>
                  <a:pt x="-37850" y="3052450"/>
                  <a:pt x="-10401" y="2801999"/>
                  <a:pt x="0" y="2589115"/>
                </a:cubicBezTo>
                <a:cubicBezTo>
                  <a:pt x="10401" y="2376231"/>
                  <a:pt x="-3522" y="2221493"/>
                  <a:pt x="0" y="1911336"/>
                </a:cubicBezTo>
                <a:cubicBezTo>
                  <a:pt x="3522" y="1601179"/>
                  <a:pt x="-17441" y="1578444"/>
                  <a:pt x="0" y="1355558"/>
                </a:cubicBezTo>
                <a:cubicBezTo>
                  <a:pt x="17441" y="1132672"/>
                  <a:pt x="-16946" y="941015"/>
                  <a:pt x="0" y="637112"/>
                </a:cubicBezTo>
                <a:cubicBezTo>
                  <a:pt x="16946" y="333209"/>
                  <a:pt x="-27531" y="314156"/>
                  <a:pt x="0" y="0"/>
                </a:cubicBezTo>
                <a:close/>
              </a:path>
            </a:pathLst>
          </a:custGeom>
          <a:solidFill>
            <a:schemeClr val="bg1"/>
          </a:solidFill>
          <a:ln w="19050">
            <a:solidFill>
              <a:schemeClr val="tx1"/>
            </a:solidFill>
            <a:prstDash val="solid"/>
            <a:extLst>
              <a:ext uri="{C807C97D-BFC1-408E-A445-0C87EB9F89A2}">
                <ask:lineSketchStyleProps xmlns:ask="http://schemas.microsoft.com/office/drawing/2018/sketchyshapes" sd="283680357">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dirty="0"/>
          </a:p>
        </p:txBody>
      </p:sp>
      <p:sp>
        <p:nvSpPr>
          <p:cNvPr id="3" name="Rectangle 2">
            <a:extLst>
              <a:ext uri="{FF2B5EF4-FFF2-40B4-BE49-F238E27FC236}">
                <a16:creationId xmlns:a16="http://schemas.microsoft.com/office/drawing/2014/main" id="{51EA14DB-AD7D-521B-00A7-0F86773FA1D8}"/>
              </a:ext>
            </a:extLst>
          </p:cNvPr>
          <p:cNvSpPr/>
          <p:nvPr/>
        </p:nvSpPr>
        <p:spPr>
          <a:xfrm>
            <a:off x="6103045" y="277614"/>
            <a:ext cx="5653780" cy="4066673"/>
          </a:xfrm>
          <a:custGeom>
            <a:avLst/>
            <a:gdLst>
              <a:gd name="connsiteX0" fmla="*/ 0 w 5653780"/>
              <a:gd name="connsiteY0" fmla="*/ 0 h 4066673"/>
              <a:gd name="connsiteX1" fmla="*/ 684736 w 5653780"/>
              <a:gd name="connsiteY1" fmla="*/ 0 h 4066673"/>
              <a:gd name="connsiteX2" fmla="*/ 1426009 w 5653780"/>
              <a:gd name="connsiteY2" fmla="*/ 0 h 4066673"/>
              <a:gd name="connsiteX3" fmla="*/ 1884593 w 5653780"/>
              <a:gd name="connsiteY3" fmla="*/ 0 h 4066673"/>
              <a:gd name="connsiteX4" fmla="*/ 2512791 w 5653780"/>
              <a:gd name="connsiteY4" fmla="*/ 0 h 4066673"/>
              <a:gd name="connsiteX5" fmla="*/ 3027913 w 5653780"/>
              <a:gd name="connsiteY5" fmla="*/ 0 h 4066673"/>
              <a:gd name="connsiteX6" fmla="*/ 3543035 w 5653780"/>
              <a:gd name="connsiteY6" fmla="*/ 0 h 4066673"/>
              <a:gd name="connsiteX7" fmla="*/ 4284309 w 5653780"/>
              <a:gd name="connsiteY7" fmla="*/ 0 h 4066673"/>
              <a:gd name="connsiteX8" fmla="*/ 4969044 w 5653780"/>
              <a:gd name="connsiteY8" fmla="*/ 0 h 4066673"/>
              <a:gd name="connsiteX9" fmla="*/ 5653780 w 5653780"/>
              <a:gd name="connsiteY9" fmla="*/ 0 h 4066673"/>
              <a:gd name="connsiteX10" fmla="*/ 5653780 w 5653780"/>
              <a:gd name="connsiteY10" fmla="*/ 596445 h 4066673"/>
              <a:gd name="connsiteX11" fmla="*/ 5653780 w 5653780"/>
              <a:gd name="connsiteY11" fmla="*/ 1192891 h 4066673"/>
              <a:gd name="connsiteX12" fmla="*/ 5653780 w 5653780"/>
              <a:gd name="connsiteY12" fmla="*/ 1952003 h 4066673"/>
              <a:gd name="connsiteX13" fmla="*/ 5653780 w 5653780"/>
              <a:gd name="connsiteY13" fmla="*/ 2711115 h 4066673"/>
              <a:gd name="connsiteX14" fmla="*/ 5653780 w 5653780"/>
              <a:gd name="connsiteY14" fmla="*/ 3307561 h 4066673"/>
              <a:gd name="connsiteX15" fmla="*/ 5653780 w 5653780"/>
              <a:gd name="connsiteY15" fmla="*/ 4066673 h 4066673"/>
              <a:gd name="connsiteX16" fmla="*/ 5195196 w 5653780"/>
              <a:gd name="connsiteY16" fmla="*/ 4066673 h 4066673"/>
              <a:gd name="connsiteX17" fmla="*/ 4566998 w 5653780"/>
              <a:gd name="connsiteY17" fmla="*/ 4066673 h 4066673"/>
              <a:gd name="connsiteX18" fmla="*/ 3938800 w 5653780"/>
              <a:gd name="connsiteY18" fmla="*/ 4066673 h 4066673"/>
              <a:gd name="connsiteX19" fmla="*/ 3367140 w 5653780"/>
              <a:gd name="connsiteY19" fmla="*/ 4066673 h 4066673"/>
              <a:gd name="connsiteX20" fmla="*/ 2795480 w 5653780"/>
              <a:gd name="connsiteY20" fmla="*/ 4066673 h 4066673"/>
              <a:gd name="connsiteX21" fmla="*/ 2223820 w 5653780"/>
              <a:gd name="connsiteY21" fmla="*/ 4066673 h 4066673"/>
              <a:gd name="connsiteX22" fmla="*/ 1708698 w 5653780"/>
              <a:gd name="connsiteY22" fmla="*/ 4066673 h 4066673"/>
              <a:gd name="connsiteX23" fmla="*/ 967425 w 5653780"/>
              <a:gd name="connsiteY23" fmla="*/ 4066673 h 4066673"/>
              <a:gd name="connsiteX24" fmla="*/ 0 w 5653780"/>
              <a:gd name="connsiteY24" fmla="*/ 4066673 h 4066673"/>
              <a:gd name="connsiteX25" fmla="*/ 0 w 5653780"/>
              <a:gd name="connsiteY25" fmla="*/ 3510894 h 4066673"/>
              <a:gd name="connsiteX26" fmla="*/ 0 w 5653780"/>
              <a:gd name="connsiteY26" fmla="*/ 2792449 h 4066673"/>
              <a:gd name="connsiteX27" fmla="*/ 0 w 5653780"/>
              <a:gd name="connsiteY27" fmla="*/ 2114670 h 4066673"/>
              <a:gd name="connsiteX28" fmla="*/ 0 w 5653780"/>
              <a:gd name="connsiteY28" fmla="*/ 1396224 h 4066673"/>
              <a:gd name="connsiteX29" fmla="*/ 0 w 5653780"/>
              <a:gd name="connsiteY29" fmla="*/ 799779 h 4066673"/>
              <a:gd name="connsiteX30" fmla="*/ 0 w 5653780"/>
              <a:gd name="connsiteY30" fmla="*/ 0 h 4066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653780" h="4066673" fill="none" extrusionOk="0">
                <a:moveTo>
                  <a:pt x="0" y="0"/>
                </a:moveTo>
                <a:cubicBezTo>
                  <a:pt x="307929" y="6565"/>
                  <a:pt x="473185" y="8390"/>
                  <a:pt x="684736" y="0"/>
                </a:cubicBezTo>
                <a:cubicBezTo>
                  <a:pt x="896287" y="-8390"/>
                  <a:pt x="1099626" y="-24268"/>
                  <a:pt x="1426009" y="0"/>
                </a:cubicBezTo>
                <a:cubicBezTo>
                  <a:pt x="1752392" y="24268"/>
                  <a:pt x="1735663" y="-8983"/>
                  <a:pt x="1884593" y="0"/>
                </a:cubicBezTo>
                <a:cubicBezTo>
                  <a:pt x="2033523" y="8983"/>
                  <a:pt x="2209204" y="4670"/>
                  <a:pt x="2512791" y="0"/>
                </a:cubicBezTo>
                <a:cubicBezTo>
                  <a:pt x="2816378" y="-4670"/>
                  <a:pt x="2896916" y="521"/>
                  <a:pt x="3027913" y="0"/>
                </a:cubicBezTo>
                <a:cubicBezTo>
                  <a:pt x="3158910" y="-521"/>
                  <a:pt x="3414425" y="4744"/>
                  <a:pt x="3543035" y="0"/>
                </a:cubicBezTo>
                <a:cubicBezTo>
                  <a:pt x="3671645" y="-4744"/>
                  <a:pt x="3950608" y="-15488"/>
                  <a:pt x="4284309" y="0"/>
                </a:cubicBezTo>
                <a:cubicBezTo>
                  <a:pt x="4618010" y="15488"/>
                  <a:pt x="4788258" y="4280"/>
                  <a:pt x="4969044" y="0"/>
                </a:cubicBezTo>
                <a:cubicBezTo>
                  <a:pt x="5149830" y="-4280"/>
                  <a:pt x="5391622" y="-20129"/>
                  <a:pt x="5653780" y="0"/>
                </a:cubicBezTo>
                <a:cubicBezTo>
                  <a:pt x="5656140" y="275999"/>
                  <a:pt x="5642856" y="442580"/>
                  <a:pt x="5653780" y="596445"/>
                </a:cubicBezTo>
                <a:cubicBezTo>
                  <a:pt x="5664704" y="750310"/>
                  <a:pt x="5667439" y="1036657"/>
                  <a:pt x="5653780" y="1192891"/>
                </a:cubicBezTo>
                <a:cubicBezTo>
                  <a:pt x="5640121" y="1349125"/>
                  <a:pt x="5643912" y="1632224"/>
                  <a:pt x="5653780" y="1952003"/>
                </a:cubicBezTo>
                <a:cubicBezTo>
                  <a:pt x="5663648" y="2271782"/>
                  <a:pt x="5654311" y="2461339"/>
                  <a:pt x="5653780" y="2711115"/>
                </a:cubicBezTo>
                <a:cubicBezTo>
                  <a:pt x="5653249" y="2960891"/>
                  <a:pt x="5679299" y="3011404"/>
                  <a:pt x="5653780" y="3307561"/>
                </a:cubicBezTo>
                <a:cubicBezTo>
                  <a:pt x="5628261" y="3603718"/>
                  <a:pt x="5643891" y="3757706"/>
                  <a:pt x="5653780" y="4066673"/>
                </a:cubicBezTo>
                <a:cubicBezTo>
                  <a:pt x="5426798" y="4061700"/>
                  <a:pt x="5289875" y="4066260"/>
                  <a:pt x="5195196" y="4066673"/>
                </a:cubicBezTo>
                <a:cubicBezTo>
                  <a:pt x="5100517" y="4067086"/>
                  <a:pt x="4748821" y="4080174"/>
                  <a:pt x="4566998" y="4066673"/>
                </a:cubicBezTo>
                <a:cubicBezTo>
                  <a:pt x="4385175" y="4053172"/>
                  <a:pt x="4154902" y="4076566"/>
                  <a:pt x="3938800" y="4066673"/>
                </a:cubicBezTo>
                <a:cubicBezTo>
                  <a:pt x="3722698" y="4056780"/>
                  <a:pt x="3511654" y="4084445"/>
                  <a:pt x="3367140" y="4066673"/>
                </a:cubicBezTo>
                <a:cubicBezTo>
                  <a:pt x="3222626" y="4048901"/>
                  <a:pt x="3038158" y="4048444"/>
                  <a:pt x="2795480" y="4066673"/>
                </a:cubicBezTo>
                <a:cubicBezTo>
                  <a:pt x="2552802" y="4084902"/>
                  <a:pt x="2432801" y="4083752"/>
                  <a:pt x="2223820" y="4066673"/>
                </a:cubicBezTo>
                <a:cubicBezTo>
                  <a:pt x="2014839" y="4049594"/>
                  <a:pt x="1820283" y="4041018"/>
                  <a:pt x="1708698" y="4066673"/>
                </a:cubicBezTo>
                <a:cubicBezTo>
                  <a:pt x="1597113" y="4092328"/>
                  <a:pt x="1148937" y="4098730"/>
                  <a:pt x="967425" y="4066673"/>
                </a:cubicBezTo>
                <a:cubicBezTo>
                  <a:pt x="785913" y="4034616"/>
                  <a:pt x="227506" y="4090698"/>
                  <a:pt x="0" y="4066673"/>
                </a:cubicBezTo>
                <a:cubicBezTo>
                  <a:pt x="-18528" y="3834085"/>
                  <a:pt x="10064" y="3647288"/>
                  <a:pt x="0" y="3510894"/>
                </a:cubicBezTo>
                <a:cubicBezTo>
                  <a:pt x="-10064" y="3374500"/>
                  <a:pt x="22111" y="3083241"/>
                  <a:pt x="0" y="2792449"/>
                </a:cubicBezTo>
                <a:cubicBezTo>
                  <a:pt x="-22111" y="2501658"/>
                  <a:pt x="6088" y="2259364"/>
                  <a:pt x="0" y="2114670"/>
                </a:cubicBezTo>
                <a:cubicBezTo>
                  <a:pt x="-6088" y="1969976"/>
                  <a:pt x="-21526" y="1643545"/>
                  <a:pt x="0" y="1396224"/>
                </a:cubicBezTo>
                <a:cubicBezTo>
                  <a:pt x="21526" y="1148903"/>
                  <a:pt x="-14093" y="1000645"/>
                  <a:pt x="0" y="799779"/>
                </a:cubicBezTo>
                <a:cubicBezTo>
                  <a:pt x="14093" y="598913"/>
                  <a:pt x="11810" y="340816"/>
                  <a:pt x="0" y="0"/>
                </a:cubicBezTo>
                <a:close/>
              </a:path>
              <a:path w="5653780" h="4066673" stroke="0" extrusionOk="0">
                <a:moveTo>
                  <a:pt x="0" y="0"/>
                </a:moveTo>
                <a:cubicBezTo>
                  <a:pt x="337918" y="19145"/>
                  <a:pt x="504089" y="-29292"/>
                  <a:pt x="684736" y="0"/>
                </a:cubicBezTo>
                <a:cubicBezTo>
                  <a:pt x="865383" y="29292"/>
                  <a:pt x="1054811" y="8820"/>
                  <a:pt x="1369471" y="0"/>
                </a:cubicBezTo>
                <a:cubicBezTo>
                  <a:pt x="1684131" y="-8820"/>
                  <a:pt x="1820640" y="8322"/>
                  <a:pt x="1997669" y="0"/>
                </a:cubicBezTo>
                <a:cubicBezTo>
                  <a:pt x="2174698" y="-8322"/>
                  <a:pt x="2278525" y="-19422"/>
                  <a:pt x="2512791" y="0"/>
                </a:cubicBezTo>
                <a:cubicBezTo>
                  <a:pt x="2747057" y="19422"/>
                  <a:pt x="2985845" y="16773"/>
                  <a:pt x="3197527" y="0"/>
                </a:cubicBezTo>
                <a:cubicBezTo>
                  <a:pt x="3409209" y="-16773"/>
                  <a:pt x="3626568" y="2644"/>
                  <a:pt x="3938800" y="0"/>
                </a:cubicBezTo>
                <a:cubicBezTo>
                  <a:pt x="4251032" y="-2644"/>
                  <a:pt x="4373145" y="4001"/>
                  <a:pt x="4566998" y="0"/>
                </a:cubicBezTo>
                <a:cubicBezTo>
                  <a:pt x="4760851" y="-4001"/>
                  <a:pt x="5282483" y="27159"/>
                  <a:pt x="5653780" y="0"/>
                </a:cubicBezTo>
                <a:cubicBezTo>
                  <a:pt x="5643817" y="343811"/>
                  <a:pt x="5634752" y="570420"/>
                  <a:pt x="5653780" y="718446"/>
                </a:cubicBezTo>
                <a:cubicBezTo>
                  <a:pt x="5672808" y="866472"/>
                  <a:pt x="5669908" y="1103414"/>
                  <a:pt x="5653780" y="1355558"/>
                </a:cubicBezTo>
                <a:cubicBezTo>
                  <a:pt x="5637652" y="1607702"/>
                  <a:pt x="5634460" y="1857656"/>
                  <a:pt x="5653780" y="2074003"/>
                </a:cubicBezTo>
                <a:cubicBezTo>
                  <a:pt x="5673100" y="2290350"/>
                  <a:pt x="5643202" y="2428605"/>
                  <a:pt x="5653780" y="2711115"/>
                </a:cubicBezTo>
                <a:cubicBezTo>
                  <a:pt x="5664358" y="2993625"/>
                  <a:pt x="5683115" y="3046929"/>
                  <a:pt x="5653780" y="3348227"/>
                </a:cubicBezTo>
                <a:cubicBezTo>
                  <a:pt x="5624445" y="3649525"/>
                  <a:pt x="5684969" y="3904270"/>
                  <a:pt x="5653780" y="4066673"/>
                </a:cubicBezTo>
                <a:cubicBezTo>
                  <a:pt x="5543691" y="4087339"/>
                  <a:pt x="5255752" y="4067817"/>
                  <a:pt x="5138658" y="4066673"/>
                </a:cubicBezTo>
                <a:cubicBezTo>
                  <a:pt x="5021564" y="4065529"/>
                  <a:pt x="4804631" y="4056011"/>
                  <a:pt x="4680073" y="4066673"/>
                </a:cubicBezTo>
                <a:cubicBezTo>
                  <a:pt x="4555515" y="4077335"/>
                  <a:pt x="4301318" y="4047968"/>
                  <a:pt x="4164951" y="4066673"/>
                </a:cubicBezTo>
                <a:cubicBezTo>
                  <a:pt x="4028584" y="4085378"/>
                  <a:pt x="3750443" y="4039420"/>
                  <a:pt x="3593291" y="4066673"/>
                </a:cubicBezTo>
                <a:cubicBezTo>
                  <a:pt x="3436139" y="4093926"/>
                  <a:pt x="3103585" y="4089375"/>
                  <a:pt x="2852018" y="4066673"/>
                </a:cubicBezTo>
                <a:cubicBezTo>
                  <a:pt x="2600451" y="4043971"/>
                  <a:pt x="2533159" y="4073601"/>
                  <a:pt x="2223820" y="4066673"/>
                </a:cubicBezTo>
                <a:cubicBezTo>
                  <a:pt x="1914481" y="4059745"/>
                  <a:pt x="1886432" y="4082858"/>
                  <a:pt x="1708698" y="4066673"/>
                </a:cubicBezTo>
                <a:cubicBezTo>
                  <a:pt x="1530964" y="4050488"/>
                  <a:pt x="1459532" y="4052840"/>
                  <a:pt x="1250114" y="4066673"/>
                </a:cubicBezTo>
                <a:cubicBezTo>
                  <a:pt x="1040696" y="4080506"/>
                  <a:pt x="838417" y="4062693"/>
                  <a:pt x="678454" y="4066673"/>
                </a:cubicBezTo>
                <a:cubicBezTo>
                  <a:pt x="518491" y="4070653"/>
                  <a:pt x="271243" y="4038765"/>
                  <a:pt x="0" y="4066673"/>
                </a:cubicBezTo>
                <a:cubicBezTo>
                  <a:pt x="17450" y="3779676"/>
                  <a:pt x="37850" y="3562672"/>
                  <a:pt x="0" y="3307561"/>
                </a:cubicBezTo>
                <a:cubicBezTo>
                  <a:pt x="-37850" y="3052450"/>
                  <a:pt x="-10401" y="2801999"/>
                  <a:pt x="0" y="2589115"/>
                </a:cubicBezTo>
                <a:cubicBezTo>
                  <a:pt x="10401" y="2376231"/>
                  <a:pt x="-3522" y="2221493"/>
                  <a:pt x="0" y="1911336"/>
                </a:cubicBezTo>
                <a:cubicBezTo>
                  <a:pt x="3522" y="1601179"/>
                  <a:pt x="-17441" y="1578444"/>
                  <a:pt x="0" y="1355558"/>
                </a:cubicBezTo>
                <a:cubicBezTo>
                  <a:pt x="17441" y="1132672"/>
                  <a:pt x="-16946" y="941015"/>
                  <a:pt x="0" y="637112"/>
                </a:cubicBezTo>
                <a:cubicBezTo>
                  <a:pt x="16946" y="333209"/>
                  <a:pt x="-27531" y="314156"/>
                  <a:pt x="0" y="0"/>
                </a:cubicBezTo>
                <a:close/>
              </a:path>
            </a:pathLst>
          </a:custGeom>
          <a:solidFill>
            <a:schemeClr val="bg1"/>
          </a:solidFill>
          <a:ln w="19050">
            <a:solidFill>
              <a:schemeClr val="tx1"/>
            </a:solidFill>
            <a:prstDash val="solid"/>
            <a:extLst>
              <a:ext uri="{C807C97D-BFC1-408E-A445-0C87EB9F89A2}">
                <ask:lineSketchStyleProps xmlns:ask="http://schemas.microsoft.com/office/drawing/2018/sketchyshapes" sd="283680357">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dirty="0"/>
          </a:p>
        </p:txBody>
      </p:sp>
      <p:pic>
        <p:nvPicPr>
          <p:cNvPr id="6" name="Image 5">
            <a:extLst>
              <a:ext uri="{FF2B5EF4-FFF2-40B4-BE49-F238E27FC236}">
                <a16:creationId xmlns:a16="http://schemas.microsoft.com/office/drawing/2014/main" id="{D8EA5F90-E8FF-782D-C622-00EF3153FE05}"/>
              </a:ext>
            </a:extLst>
          </p:cNvPr>
          <p:cNvPicPr>
            <a:picLocks noChangeAspect="1"/>
          </p:cNvPicPr>
          <p:nvPr/>
        </p:nvPicPr>
        <p:blipFill rotWithShape="1">
          <a:blip r:embed="rId2">
            <a:extLst>
              <a:ext uri="{28A0092B-C50C-407E-A947-70E740481C1C}">
                <a14:useLocalDpi xmlns:a14="http://schemas.microsoft.com/office/drawing/2010/main" val="0"/>
              </a:ext>
            </a:extLst>
          </a:blip>
          <a:srcRect l="52915" t="39782" r="30279" b="39663"/>
          <a:stretch/>
        </p:blipFill>
        <p:spPr>
          <a:xfrm>
            <a:off x="1656995" y="1922768"/>
            <a:ext cx="4088337" cy="2170841"/>
          </a:xfrm>
          <a:prstGeom prst="rect">
            <a:avLst/>
          </a:prstGeom>
        </p:spPr>
      </p:pic>
      <p:sp>
        <p:nvSpPr>
          <p:cNvPr id="8" name="ZoneTexte 7">
            <a:extLst>
              <a:ext uri="{FF2B5EF4-FFF2-40B4-BE49-F238E27FC236}">
                <a16:creationId xmlns:a16="http://schemas.microsoft.com/office/drawing/2014/main" id="{6A9DE85F-AC98-BC5E-FF21-2BB4058C7406}"/>
              </a:ext>
            </a:extLst>
          </p:cNvPr>
          <p:cNvSpPr txBox="1"/>
          <p:nvPr/>
        </p:nvSpPr>
        <p:spPr>
          <a:xfrm>
            <a:off x="662665" y="977209"/>
            <a:ext cx="2139521" cy="1169551"/>
          </a:xfrm>
          <a:prstGeom prst="rect">
            <a:avLst/>
          </a:prstGeom>
          <a:noFill/>
        </p:spPr>
        <p:txBody>
          <a:bodyPr wrap="square">
            <a:spAutoFit/>
          </a:bodyPr>
          <a:lstStyle/>
          <a:p>
            <a:pPr algn="ctr"/>
            <a:r>
              <a:rPr lang="en-US" sz="1400" b="1" spc="-100" dirty="0">
                <a:latin typeface="Cavolini" panose="03000502040302020204" pitchFamily="66" charset="0"/>
                <a:cs typeface="Cavolini" panose="03000502040302020204" pitchFamily="66" charset="0"/>
              </a:rPr>
              <a:t>QUILL! </a:t>
            </a:r>
          </a:p>
          <a:p>
            <a:pPr algn="ctr"/>
            <a:r>
              <a:rPr lang="en-US" sz="1400" b="1" spc="-100" dirty="0">
                <a:latin typeface="Cavolini" panose="03000502040302020204" pitchFamily="66" charset="0"/>
                <a:cs typeface="Cavolini" panose="03000502040302020204" pitchFamily="66" charset="0"/>
              </a:rPr>
              <a:t>You're here to test my new toaster that's powered entirely by this thing!</a:t>
            </a:r>
            <a:endParaRPr lang="fr-FR" sz="1400" b="1" spc="-100" dirty="0">
              <a:latin typeface="Cavolini" panose="03000502040302020204" pitchFamily="66" charset="0"/>
              <a:cs typeface="Cavolini" panose="03000502040302020204" pitchFamily="66" charset="0"/>
            </a:endParaRPr>
          </a:p>
        </p:txBody>
      </p:sp>
      <p:sp>
        <p:nvSpPr>
          <p:cNvPr id="10" name="Forme libre : forme 9">
            <a:extLst>
              <a:ext uri="{FF2B5EF4-FFF2-40B4-BE49-F238E27FC236}">
                <a16:creationId xmlns:a16="http://schemas.microsoft.com/office/drawing/2014/main" id="{C60A6FBC-B8FD-9C67-C6C5-52F70DF8EFF4}"/>
              </a:ext>
            </a:extLst>
          </p:cNvPr>
          <p:cNvSpPr/>
          <p:nvPr/>
        </p:nvSpPr>
        <p:spPr>
          <a:xfrm>
            <a:off x="648343" y="843547"/>
            <a:ext cx="2185141" cy="1392258"/>
          </a:xfrm>
          <a:custGeom>
            <a:avLst/>
            <a:gdLst>
              <a:gd name="connsiteX0" fmla="*/ 1138346 w 2185141"/>
              <a:gd name="connsiteY0" fmla="*/ 10695 h 1392258"/>
              <a:gd name="connsiteX1" fmla="*/ 1884304 w 2185141"/>
              <a:gd name="connsiteY1" fmla="*/ 143042 h 1392258"/>
              <a:gd name="connsiteX2" fmla="*/ 2185094 w 2185141"/>
              <a:gd name="connsiteY2" fmla="*/ 804779 h 1392258"/>
              <a:gd name="connsiteX3" fmla="*/ 1896336 w 2185141"/>
              <a:gd name="connsiteY3" fmla="*/ 1292058 h 1392258"/>
              <a:gd name="connsiteX4" fmla="*/ 807478 w 2185141"/>
              <a:gd name="connsiteY4" fmla="*/ 1388311 h 1392258"/>
              <a:gd name="connsiteX5" fmla="*/ 187852 w 2185141"/>
              <a:gd name="connsiteY5" fmla="*/ 1219869 h 1392258"/>
              <a:gd name="connsiteX6" fmla="*/ 7378 w 2185141"/>
              <a:gd name="connsiteY6" fmla="*/ 696495 h 1392258"/>
              <a:gd name="connsiteX7" fmla="*/ 145741 w 2185141"/>
              <a:gd name="connsiteY7" fmla="*/ 323516 h 1392258"/>
              <a:gd name="connsiteX8" fmla="*/ 1138346 w 2185141"/>
              <a:gd name="connsiteY8" fmla="*/ 10695 h 1392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85141" h="1392258">
                <a:moveTo>
                  <a:pt x="1138346" y="10695"/>
                </a:moveTo>
                <a:cubicBezTo>
                  <a:pt x="1428106" y="-19384"/>
                  <a:pt x="1709846" y="10695"/>
                  <a:pt x="1884304" y="143042"/>
                </a:cubicBezTo>
                <a:cubicBezTo>
                  <a:pt x="2058762" y="275389"/>
                  <a:pt x="2183089" y="613276"/>
                  <a:pt x="2185094" y="804779"/>
                </a:cubicBezTo>
                <a:cubicBezTo>
                  <a:pt x="2187099" y="996282"/>
                  <a:pt x="2125939" y="1194803"/>
                  <a:pt x="1896336" y="1292058"/>
                </a:cubicBezTo>
                <a:cubicBezTo>
                  <a:pt x="1666733" y="1389313"/>
                  <a:pt x="1092225" y="1400342"/>
                  <a:pt x="807478" y="1388311"/>
                </a:cubicBezTo>
                <a:cubicBezTo>
                  <a:pt x="522731" y="1376280"/>
                  <a:pt x="321202" y="1335172"/>
                  <a:pt x="187852" y="1219869"/>
                </a:cubicBezTo>
                <a:cubicBezTo>
                  <a:pt x="54502" y="1104566"/>
                  <a:pt x="14396" y="845887"/>
                  <a:pt x="7378" y="696495"/>
                </a:cubicBezTo>
                <a:cubicBezTo>
                  <a:pt x="360" y="547103"/>
                  <a:pt x="-34733" y="439821"/>
                  <a:pt x="145741" y="323516"/>
                </a:cubicBezTo>
                <a:cubicBezTo>
                  <a:pt x="326215" y="207211"/>
                  <a:pt x="848586" y="40774"/>
                  <a:pt x="1138346" y="10695"/>
                </a:cubicBezTo>
                <a:close/>
              </a:path>
            </a:pathLst>
          </a:custGeom>
          <a:noFill/>
          <a:ln w="28575"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Forme libre : forme 10">
            <a:extLst>
              <a:ext uri="{FF2B5EF4-FFF2-40B4-BE49-F238E27FC236}">
                <a16:creationId xmlns:a16="http://schemas.microsoft.com/office/drawing/2014/main" id="{96BE899E-ADAC-59F8-7887-AC4C1834AC0E}"/>
              </a:ext>
            </a:extLst>
          </p:cNvPr>
          <p:cNvSpPr/>
          <p:nvPr/>
        </p:nvSpPr>
        <p:spPr>
          <a:xfrm>
            <a:off x="150395" y="2165684"/>
            <a:ext cx="709863" cy="433137"/>
          </a:xfrm>
          <a:custGeom>
            <a:avLst/>
            <a:gdLst>
              <a:gd name="connsiteX0" fmla="*/ 709863 w 709863"/>
              <a:gd name="connsiteY0" fmla="*/ 0 h 433137"/>
              <a:gd name="connsiteX1" fmla="*/ 457200 w 709863"/>
              <a:gd name="connsiteY1" fmla="*/ 300790 h 433137"/>
              <a:gd name="connsiteX2" fmla="*/ 0 w 709863"/>
              <a:gd name="connsiteY2" fmla="*/ 433137 h 433137"/>
            </a:gdLst>
            <a:ahLst/>
            <a:cxnLst>
              <a:cxn ang="0">
                <a:pos x="connsiteX0" y="connsiteY0"/>
              </a:cxn>
              <a:cxn ang="0">
                <a:pos x="connsiteX1" y="connsiteY1"/>
              </a:cxn>
              <a:cxn ang="0">
                <a:pos x="connsiteX2" y="connsiteY2"/>
              </a:cxn>
            </a:cxnLst>
            <a:rect l="l" t="t" r="r" b="b"/>
            <a:pathLst>
              <a:path w="709863" h="433137">
                <a:moveTo>
                  <a:pt x="709863" y="0"/>
                </a:moveTo>
                <a:cubicBezTo>
                  <a:pt x="642686" y="114300"/>
                  <a:pt x="575510" y="228601"/>
                  <a:pt x="457200" y="300790"/>
                </a:cubicBezTo>
                <a:cubicBezTo>
                  <a:pt x="338890" y="372979"/>
                  <a:pt x="81213" y="408071"/>
                  <a:pt x="0" y="433137"/>
                </a:cubicBezTo>
              </a:path>
            </a:pathLst>
          </a:custGeom>
          <a:noFill/>
          <a:ln w="28575"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5" name="Image 14">
            <a:extLst>
              <a:ext uri="{FF2B5EF4-FFF2-40B4-BE49-F238E27FC236}">
                <a16:creationId xmlns:a16="http://schemas.microsoft.com/office/drawing/2014/main" id="{79F73AB2-6646-BF58-4B8C-068E0864598D}"/>
              </a:ext>
            </a:extLst>
          </p:cNvPr>
          <p:cNvPicPr>
            <a:picLocks noChangeAspect="1"/>
          </p:cNvPicPr>
          <p:nvPr/>
        </p:nvPicPr>
        <p:blipFill rotWithShape="1">
          <a:blip r:embed="rId3">
            <a:extLst>
              <a:ext uri="{28A0092B-C50C-407E-A947-70E740481C1C}">
                <a14:useLocalDpi xmlns:a14="http://schemas.microsoft.com/office/drawing/2010/main" val="0"/>
              </a:ext>
            </a:extLst>
          </a:blip>
          <a:srcRect l="54586" t="73753" r="37138" b="5222"/>
          <a:stretch/>
        </p:blipFill>
        <p:spPr>
          <a:xfrm>
            <a:off x="6102407" y="1531504"/>
            <a:ext cx="2186678" cy="2412043"/>
          </a:xfrm>
          <a:prstGeom prst="rect">
            <a:avLst/>
          </a:prstGeom>
        </p:spPr>
      </p:pic>
      <p:sp>
        <p:nvSpPr>
          <p:cNvPr id="23" name="ZoneTexte 22">
            <a:extLst>
              <a:ext uri="{FF2B5EF4-FFF2-40B4-BE49-F238E27FC236}">
                <a16:creationId xmlns:a16="http://schemas.microsoft.com/office/drawing/2014/main" id="{56ECD255-9089-D185-48F5-04584FDE347A}"/>
              </a:ext>
            </a:extLst>
          </p:cNvPr>
          <p:cNvSpPr txBox="1"/>
          <p:nvPr/>
        </p:nvSpPr>
        <p:spPr>
          <a:xfrm>
            <a:off x="7213883" y="2942011"/>
            <a:ext cx="4282290" cy="1384995"/>
          </a:xfrm>
          <a:prstGeom prst="rect">
            <a:avLst/>
          </a:prstGeom>
          <a:noFill/>
        </p:spPr>
        <p:txBody>
          <a:bodyPr wrap="square">
            <a:spAutoFit/>
          </a:bodyPr>
          <a:lstStyle/>
          <a:p>
            <a:r>
              <a:rPr lang="fr-FR" sz="1400" b="1" spc="-100" dirty="0">
                <a:latin typeface="Cavolini" panose="03000502040302020204" pitchFamily="66" charset="0"/>
                <a:cs typeface="Cavolini" panose="03000502040302020204" pitchFamily="66" charset="0"/>
              </a:rPr>
              <a:t>        </a:t>
            </a:r>
            <a:r>
              <a:rPr lang="en-US" sz="1400" b="1" spc="-100" dirty="0">
                <a:latin typeface="Cavolini" panose="03000502040302020204" pitchFamily="66" charset="0"/>
                <a:cs typeface="Cavolini" panose="03000502040302020204" pitchFamily="66" charset="0"/>
              </a:rPr>
              <a:t>In summary, Cosmos DB is not expensive if you know how to control the power of the service. If you are not sure about the power, then start with the serverless offer. Once you have the service up and running, you can then move up a gear and use the provisioned throughput.</a:t>
            </a:r>
            <a:endParaRPr lang="fr-FR" sz="1400" b="1" spc="-100" dirty="0">
              <a:latin typeface="Cavolini" panose="03000502040302020204" pitchFamily="66" charset="0"/>
              <a:cs typeface="Cavolini" panose="03000502040302020204" pitchFamily="66" charset="0"/>
            </a:endParaRPr>
          </a:p>
        </p:txBody>
      </p:sp>
      <p:sp>
        <p:nvSpPr>
          <p:cNvPr id="24" name="Forme libre : forme 23">
            <a:extLst>
              <a:ext uri="{FF2B5EF4-FFF2-40B4-BE49-F238E27FC236}">
                <a16:creationId xmlns:a16="http://schemas.microsoft.com/office/drawing/2014/main" id="{EAE4E64E-2401-AE55-734C-57AEBBC89D95}"/>
              </a:ext>
            </a:extLst>
          </p:cNvPr>
          <p:cNvSpPr/>
          <p:nvPr/>
        </p:nvSpPr>
        <p:spPr>
          <a:xfrm>
            <a:off x="7724274" y="2836922"/>
            <a:ext cx="3775055" cy="1500462"/>
          </a:xfrm>
          <a:custGeom>
            <a:avLst/>
            <a:gdLst>
              <a:gd name="connsiteX0" fmla="*/ 0 w 3775055"/>
              <a:gd name="connsiteY0" fmla="*/ 68704 h 1500462"/>
              <a:gd name="connsiteX1" fmla="*/ 2983831 w 3775055"/>
              <a:gd name="connsiteY1" fmla="*/ 2531 h 1500462"/>
              <a:gd name="connsiteX2" fmla="*/ 3639552 w 3775055"/>
              <a:gd name="connsiteY2" fmla="*/ 146910 h 1500462"/>
              <a:gd name="connsiteX3" fmla="*/ 3771900 w 3775055"/>
              <a:gd name="connsiteY3" fmla="*/ 892867 h 1500462"/>
              <a:gd name="connsiteX4" fmla="*/ 3573379 w 3775055"/>
              <a:gd name="connsiteY4" fmla="*/ 1500462 h 1500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75055" h="1500462">
                <a:moveTo>
                  <a:pt x="0" y="68704"/>
                </a:moveTo>
                <a:cubicBezTo>
                  <a:pt x="1188619" y="29100"/>
                  <a:pt x="2377239" y="-10503"/>
                  <a:pt x="2983831" y="2531"/>
                </a:cubicBezTo>
                <a:cubicBezTo>
                  <a:pt x="3590423" y="15565"/>
                  <a:pt x="3508207" y="-1479"/>
                  <a:pt x="3639552" y="146910"/>
                </a:cubicBezTo>
                <a:cubicBezTo>
                  <a:pt x="3770897" y="295299"/>
                  <a:pt x="3782929" y="667275"/>
                  <a:pt x="3771900" y="892867"/>
                </a:cubicBezTo>
                <a:cubicBezTo>
                  <a:pt x="3760871" y="1118459"/>
                  <a:pt x="3667125" y="1309460"/>
                  <a:pt x="3573379" y="1500462"/>
                </a:cubicBezTo>
              </a:path>
            </a:pathLst>
          </a:custGeom>
          <a:noFill/>
          <a:ln w="28575"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43" name="Groupe 42">
            <a:extLst>
              <a:ext uri="{FF2B5EF4-FFF2-40B4-BE49-F238E27FC236}">
                <a16:creationId xmlns:a16="http://schemas.microsoft.com/office/drawing/2014/main" id="{2BC8520A-FA55-6BE2-45BD-5862ABA87AEF}"/>
              </a:ext>
            </a:extLst>
          </p:cNvPr>
          <p:cNvGrpSpPr/>
          <p:nvPr/>
        </p:nvGrpSpPr>
        <p:grpSpPr>
          <a:xfrm>
            <a:off x="7413010" y="686735"/>
            <a:ext cx="1581317" cy="1573134"/>
            <a:chOff x="8461492" y="511839"/>
            <a:chExt cx="2167216" cy="2156001"/>
          </a:xfrm>
        </p:grpSpPr>
        <p:sp>
          <p:nvSpPr>
            <p:cNvPr id="29" name="Forme libre : forme 28">
              <a:extLst>
                <a:ext uri="{FF2B5EF4-FFF2-40B4-BE49-F238E27FC236}">
                  <a16:creationId xmlns:a16="http://schemas.microsoft.com/office/drawing/2014/main" id="{C4165C5C-B0A8-34B5-742D-63436CDC5531}"/>
                </a:ext>
              </a:extLst>
            </p:cNvPr>
            <p:cNvSpPr/>
            <p:nvPr/>
          </p:nvSpPr>
          <p:spPr>
            <a:xfrm>
              <a:off x="8473345" y="511839"/>
              <a:ext cx="601977" cy="601977"/>
            </a:xfrm>
            <a:custGeom>
              <a:avLst/>
              <a:gdLst>
                <a:gd name="connsiteX0" fmla="*/ 300989 w 601977"/>
                <a:gd name="connsiteY0" fmla="*/ 601977 h 601977"/>
                <a:gd name="connsiteX1" fmla="*/ 278551 w 601977"/>
                <a:gd name="connsiteY1" fmla="*/ 579797 h 601977"/>
                <a:gd name="connsiteX2" fmla="*/ 278551 w 601977"/>
                <a:gd name="connsiteY2" fmla="*/ 579540 h 601977"/>
                <a:gd name="connsiteX3" fmla="*/ 278551 w 601977"/>
                <a:gd name="connsiteY3" fmla="*/ 579540 h 601977"/>
                <a:gd name="connsiteX4" fmla="*/ 22437 w 601977"/>
                <a:gd name="connsiteY4" fmla="*/ 323426 h 601977"/>
                <a:gd name="connsiteX5" fmla="*/ 0 w 601977"/>
                <a:gd name="connsiteY5" fmla="*/ 301116 h 601977"/>
                <a:gd name="connsiteX6" fmla="*/ 0 w 601977"/>
                <a:gd name="connsiteY6" fmla="*/ 301116 h 601977"/>
                <a:gd name="connsiteX7" fmla="*/ 22437 w 601977"/>
                <a:gd name="connsiteY7" fmla="*/ 278679 h 601977"/>
                <a:gd name="connsiteX8" fmla="*/ 278551 w 601977"/>
                <a:gd name="connsiteY8" fmla="*/ 22437 h 601977"/>
                <a:gd name="connsiteX9" fmla="*/ 300732 w 601977"/>
                <a:gd name="connsiteY9" fmla="*/ 0 h 601977"/>
                <a:gd name="connsiteX10" fmla="*/ 300989 w 601977"/>
                <a:gd name="connsiteY10" fmla="*/ 0 h 601977"/>
                <a:gd name="connsiteX11" fmla="*/ 300989 w 601977"/>
                <a:gd name="connsiteY11" fmla="*/ 0 h 601977"/>
                <a:gd name="connsiteX12" fmla="*/ 323426 w 601977"/>
                <a:gd name="connsiteY12" fmla="*/ 22182 h 601977"/>
                <a:gd name="connsiteX13" fmla="*/ 323426 w 601977"/>
                <a:gd name="connsiteY13" fmla="*/ 22437 h 601977"/>
                <a:gd name="connsiteX14" fmla="*/ 323426 w 601977"/>
                <a:gd name="connsiteY14" fmla="*/ 22437 h 601977"/>
                <a:gd name="connsiteX15" fmla="*/ 579540 w 601977"/>
                <a:gd name="connsiteY15" fmla="*/ 278552 h 601977"/>
                <a:gd name="connsiteX16" fmla="*/ 601977 w 601977"/>
                <a:gd name="connsiteY16" fmla="*/ 300733 h 601977"/>
                <a:gd name="connsiteX17" fmla="*/ 601977 w 601977"/>
                <a:gd name="connsiteY17" fmla="*/ 300989 h 601977"/>
                <a:gd name="connsiteX18" fmla="*/ 601977 w 601977"/>
                <a:gd name="connsiteY18" fmla="*/ 300989 h 601977"/>
                <a:gd name="connsiteX19" fmla="*/ 579796 w 601977"/>
                <a:gd name="connsiteY19" fmla="*/ 323426 h 601977"/>
                <a:gd name="connsiteX20" fmla="*/ 579540 w 601977"/>
                <a:gd name="connsiteY20" fmla="*/ 323426 h 601977"/>
                <a:gd name="connsiteX21" fmla="*/ 579540 w 601977"/>
                <a:gd name="connsiteY21" fmla="*/ 323426 h 601977"/>
                <a:gd name="connsiteX22" fmla="*/ 323426 w 601977"/>
                <a:gd name="connsiteY22" fmla="*/ 579540 h 601977"/>
                <a:gd name="connsiteX23" fmla="*/ 300989 w 601977"/>
                <a:gd name="connsiteY23" fmla="*/ 601977 h 601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01977" h="601977" fill="none" extrusionOk="0">
                  <a:moveTo>
                    <a:pt x="300989" y="601977"/>
                  </a:moveTo>
                  <a:cubicBezTo>
                    <a:pt x="288326" y="601995"/>
                    <a:pt x="278884" y="592321"/>
                    <a:pt x="278551" y="579797"/>
                  </a:cubicBezTo>
                  <a:cubicBezTo>
                    <a:pt x="278522" y="579711"/>
                    <a:pt x="278568" y="579636"/>
                    <a:pt x="278551" y="579540"/>
                  </a:cubicBezTo>
                  <a:lnTo>
                    <a:pt x="278551" y="579540"/>
                  </a:lnTo>
                  <a:cubicBezTo>
                    <a:pt x="276010" y="433025"/>
                    <a:pt x="128537" y="325938"/>
                    <a:pt x="22437" y="323426"/>
                  </a:cubicBezTo>
                  <a:cubicBezTo>
                    <a:pt x="10916" y="324729"/>
                    <a:pt x="-2825" y="311624"/>
                    <a:pt x="0" y="301116"/>
                  </a:cubicBezTo>
                  <a:lnTo>
                    <a:pt x="0" y="301116"/>
                  </a:lnTo>
                  <a:cubicBezTo>
                    <a:pt x="521" y="291388"/>
                    <a:pt x="10918" y="279254"/>
                    <a:pt x="22437" y="278679"/>
                  </a:cubicBezTo>
                  <a:cubicBezTo>
                    <a:pt x="150261" y="271939"/>
                    <a:pt x="260711" y="184694"/>
                    <a:pt x="278551" y="22437"/>
                  </a:cubicBezTo>
                  <a:cubicBezTo>
                    <a:pt x="281534" y="11542"/>
                    <a:pt x="286293" y="1364"/>
                    <a:pt x="300732" y="0"/>
                  </a:cubicBezTo>
                  <a:cubicBezTo>
                    <a:pt x="300794" y="-12"/>
                    <a:pt x="300932" y="18"/>
                    <a:pt x="300989" y="0"/>
                  </a:cubicBezTo>
                  <a:lnTo>
                    <a:pt x="300989" y="0"/>
                  </a:lnTo>
                  <a:cubicBezTo>
                    <a:pt x="312952" y="484"/>
                    <a:pt x="324282" y="11992"/>
                    <a:pt x="323426" y="22182"/>
                  </a:cubicBezTo>
                  <a:cubicBezTo>
                    <a:pt x="323428" y="22275"/>
                    <a:pt x="323424" y="22367"/>
                    <a:pt x="323426" y="22437"/>
                  </a:cubicBezTo>
                  <a:lnTo>
                    <a:pt x="323426" y="22437"/>
                  </a:lnTo>
                  <a:cubicBezTo>
                    <a:pt x="304677" y="128204"/>
                    <a:pt x="408921" y="266714"/>
                    <a:pt x="579540" y="278552"/>
                  </a:cubicBezTo>
                  <a:cubicBezTo>
                    <a:pt x="589311" y="279228"/>
                    <a:pt x="599450" y="290497"/>
                    <a:pt x="601977" y="300733"/>
                  </a:cubicBezTo>
                  <a:cubicBezTo>
                    <a:pt x="601987" y="300857"/>
                    <a:pt x="601963" y="300883"/>
                    <a:pt x="601977" y="300989"/>
                  </a:cubicBezTo>
                  <a:lnTo>
                    <a:pt x="601977" y="300989"/>
                  </a:lnTo>
                  <a:cubicBezTo>
                    <a:pt x="601824" y="313565"/>
                    <a:pt x="592163" y="319953"/>
                    <a:pt x="579796" y="323426"/>
                  </a:cubicBezTo>
                  <a:cubicBezTo>
                    <a:pt x="579687" y="323428"/>
                    <a:pt x="579660" y="323398"/>
                    <a:pt x="579540" y="323426"/>
                  </a:cubicBezTo>
                  <a:lnTo>
                    <a:pt x="579540" y="323426"/>
                  </a:lnTo>
                  <a:cubicBezTo>
                    <a:pt x="424472" y="298080"/>
                    <a:pt x="310448" y="462297"/>
                    <a:pt x="323426" y="579540"/>
                  </a:cubicBezTo>
                  <a:cubicBezTo>
                    <a:pt x="324856" y="593175"/>
                    <a:pt x="312443" y="601417"/>
                    <a:pt x="300989" y="601977"/>
                  </a:cubicBezTo>
                  <a:close/>
                </a:path>
                <a:path w="601977" h="601977" stroke="0" extrusionOk="0">
                  <a:moveTo>
                    <a:pt x="300989" y="601977"/>
                  </a:moveTo>
                  <a:cubicBezTo>
                    <a:pt x="290452" y="601324"/>
                    <a:pt x="280157" y="591777"/>
                    <a:pt x="278551" y="579797"/>
                  </a:cubicBezTo>
                  <a:cubicBezTo>
                    <a:pt x="278539" y="579681"/>
                    <a:pt x="278554" y="579651"/>
                    <a:pt x="278551" y="579540"/>
                  </a:cubicBezTo>
                  <a:lnTo>
                    <a:pt x="278551" y="579540"/>
                  </a:lnTo>
                  <a:cubicBezTo>
                    <a:pt x="246439" y="450021"/>
                    <a:pt x="157709" y="357572"/>
                    <a:pt x="22437" y="323426"/>
                  </a:cubicBezTo>
                  <a:cubicBezTo>
                    <a:pt x="10416" y="323435"/>
                    <a:pt x="-333" y="314373"/>
                    <a:pt x="0" y="301116"/>
                  </a:cubicBezTo>
                  <a:lnTo>
                    <a:pt x="0" y="301116"/>
                  </a:lnTo>
                  <a:cubicBezTo>
                    <a:pt x="3201" y="290551"/>
                    <a:pt x="11663" y="276031"/>
                    <a:pt x="22437" y="278679"/>
                  </a:cubicBezTo>
                  <a:cubicBezTo>
                    <a:pt x="190950" y="261831"/>
                    <a:pt x="255136" y="157190"/>
                    <a:pt x="278551" y="22437"/>
                  </a:cubicBezTo>
                  <a:cubicBezTo>
                    <a:pt x="277690" y="13386"/>
                    <a:pt x="288875" y="1260"/>
                    <a:pt x="300732" y="0"/>
                  </a:cubicBezTo>
                  <a:cubicBezTo>
                    <a:pt x="300846" y="-26"/>
                    <a:pt x="300924" y="2"/>
                    <a:pt x="300989" y="0"/>
                  </a:cubicBezTo>
                  <a:lnTo>
                    <a:pt x="300989" y="0"/>
                  </a:lnTo>
                  <a:cubicBezTo>
                    <a:pt x="313758" y="2036"/>
                    <a:pt x="321361" y="10595"/>
                    <a:pt x="323426" y="22182"/>
                  </a:cubicBezTo>
                  <a:cubicBezTo>
                    <a:pt x="323427" y="22263"/>
                    <a:pt x="323426" y="22316"/>
                    <a:pt x="323426" y="22437"/>
                  </a:cubicBezTo>
                  <a:lnTo>
                    <a:pt x="323426" y="22437"/>
                  </a:lnTo>
                  <a:cubicBezTo>
                    <a:pt x="336366" y="187772"/>
                    <a:pt x="441843" y="294784"/>
                    <a:pt x="579540" y="278552"/>
                  </a:cubicBezTo>
                  <a:cubicBezTo>
                    <a:pt x="591540" y="277492"/>
                    <a:pt x="598802" y="288236"/>
                    <a:pt x="601977" y="300733"/>
                  </a:cubicBezTo>
                  <a:cubicBezTo>
                    <a:pt x="601984" y="300790"/>
                    <a:pt x="601957" y="300886"/>
                    <a:pt x="601977" y="300989"/>
                  </a:cubicBezTo>
                  <a:lnTo>
                    <a:pt x="601977" y="300989"/>
                  </a:lnTo>
                  <a:cubicBezTo>
                    <a:pt x="602196" y="314211"/>
                    <a:pt x="590561" y="325032"/>
                    <a:pt x="579796" y="323426"/>
                  </a:cubicBezTo>
                  <a:cubicBezTo>
                    <a:pt x="579725" y="323452"/>
                    <a:pt x="579618" y="323414"/>
                    <a:pt x="579540" y="323426"/>
                  </a:cubicBezTo>
                  <a:lnTo>
                    <a:pt x="579540" y="323426"/>
                  </a:lnTo>
                  <a:cubicBezTo>
                    <a:pt x="411275" y="299620"/>
                    <a:pt x="295975" y="460429"/>
                    <a:pt x="323426" y="579540"/>
                  </a:cubicBezTo>
                  <a:cubicBezTo>
                    <a:pt x="321697" y="593531"/>
                    <a:pt x="312251" y="602088"/>
                    <a:pt x="300989" y="601977"/>
                  </a:cubicBezTo>
                  <a:close/>
                </a:path>
              </a:pathLst>
            </a:custGeom>
            <a:solidFill>
              <a:srgbClr val="50E6FF"/>
            </a:solidFill>
            <a:ln w="28575" cap="flat">
              <a:solidFill>
                <a:schemeClr val="tx1"/>
              </a:solidFill>
              <a:prstDash val="solid"/>
              <a:miter/>
              <a:extLst>
                <a:ext uri="{C807C97D-BFC1-408E-A445-0C87EB9F89A2}">
                  <ask:lineSketchStyleProps xmlns:ask="http://schemas.microsoft.com/office/drawing/2018/sketchyshapes" sd="2549010485">
                    <a:custGeom>
                      <a:avLst/>
                      <a:gdLst>
                        <a:gd name="connsiteX0" fmla="*/ 300989 w 601977"/>
                        <a:gd name="connsiteY0" fmla="*/ 601977 h 601977"/>
                        <a:gd name="connsiteX1" fmla="*/ 278551 w 601977"/>
                        <a:gd name="connsiteY1" fmla="*/ 579797 h 601977"/>
                        <a:gd name="connsiteX2" fmla="*/ 278551 w 601977"/>
                        <a:gd name="connsiteY2" fmla="*/ 579540 h 601977"/>
                        <a:gd name="connsiteX3" fmla="*/ 278551 w 601977"/>
                        <a:gd name="connsiteY3" fmla="*/ 579540 h 601977"/>
                        <a:gd name="connsiteX4" fmla="*/ 22437 w 601977"/>
                        <a:gd name="connsiteY4" fmla="*/ 323426 h 601977"/>
                        <a:gd name="connsiteX5" fmla="*/ 0 w 601977"/>
                        <a:gd name="connsiteY5" fmla="*/ 301116 h 601977"/>
                        <a:gd name="connsiteX6" fmla="*/ 0 w 601977"/>
                        <a:gd name="connsiteY6" fmla="*/ 301116 h 601977"/>
                        <a:gd name="connsiteX7" fmla="*/ 22437 w 601977"/>
                        <a:gd name="connsiteY7" fmla="*/ 278679 h 601977"/>
                        <a:gd name="connsiteX8" fmla="*/ 278551 w 601977"/>
                        <a:gd name="connsiteY8" fmla="*/ 22437 h 601977"/>
                        <a:gd name="connsiteX9" fmla="*/ 300732 w 601977"/>
                        <a:gd name="connsiteY9" fmla="*/ 0 h 601977"/>
                        <a:gd name="connsiteX10" fmla="*/ 300989 w 601977"/>
                        <a:gd name="connsiteY10" fmla="*/ 0 h 601977"/>
                        <a:gd name="connsiteX11" fmla="*/ 300989 w 601977"/>
                        <a:gd name="connsiteY11" fmla="*/ 0 h 601977"/>
                        <a:gd name="connsiteX12" fmla="*/ 323426 w 601977"/>
                        <a:gd name="connsiteY12" fmla="*/ 22182 h 601977"/>
                        <a:gd name="connsiteX13" fmla="*/ 323426 w 601977"/>
                        <a:gd name="connsiteY13" fmla="*/ 22437 h 601977"/>
                        <a:gd name="connsiteX14" fmla="*/ 323426 w 601977"/>
                        <a:gd name="connsiteY14" fmla="*/ 22437 h 601977"/>
                        <a:gd name="connsiteX15" fmla="*/ 579540 w 601977"/>
                        <a:gd name="connsiteY15" fmla="*/ 278552 h 601977"/>
                        <a:gd name="connsiteX16" fmla="*/ 601977 w 601977"/>
                        <a:gd name="connsiteY16" fmla="*/ 300733 h 601977"/>
                        <a:gd name="connsiteX17" fmla="*/ 601977 w 601977"/>
                        <a:gd name="connsiteY17" fmla="*/ 300989 h 601977"/>
                        <a:gd name="connsiteX18" fmla="*/ 601977 w 601977"/>
                        <a:gd name="connsiteY18" fmla="*/ 300989 h 601977"/>
                        <a:gd name="connsiteX19" fmla="*/ 579796 w 601977"/>
                        <a:gd name="connsiteY19" fmla="*/ 323426 h 601977"/>
                        <a:gd name="connsiteX20" fmla="*/ 579540 w 601977"/>
                        <a:gd name="connsiteY20" fmla="*/ 323426 h 601977"/>
                        <a:gd name="connsiteX21" fmla="*/ 579540 w 601977"/>
                        <a:gd name="connsiteY21" fmla="*/ 323426 h 601977"/>
                        <a:gd name="connsiteX22" fmla="*/ 323426 w 601977"/>
                        <a:gd name="connsiteY22" fmla="*/ 579540 h 601977"/>
                        <a:gd name="connsiteX23" fmla="*/ 300989 w 601977"/>
                        <a:gd name="connsiteY23" fmla="*/ 601977 h 601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01977" h="601977">
                          <a:moveTo>
                            <a:pt x="300989" y="601977"/>
                          </a:moveTo>
                          <a:cubicBezTo>
                            <a:pt x="288667" y="602048"/>
                            <a:pt x="278622" y="592117"/>
                            <a:pt x="278551" y="579797"/>
                          </a:cubicBezTo>
                          <a:cubicBezTo>
                            <a:pt x="278551" y="579711"/>
                            <a:pt x="278551" y="579626"/>
                            <a:pt x="278551" y="579540"/>
                          </a:cubicBezTo>
                          <a:lnTo>
                            <a:pt x="278551" y="579540"/>
                          </a:lnTo>
                          <a:cubicBezTo>
                            <a:pt x="278341" y="438180"/>
                            <a:pt x="163798" y="323636"/>
                            <a:pt x="22437" y="323426"/>
                          </a:cubicBezTo>
                          <a:cubicBezTo>
                            <a:pt x="10095" y="323426"/>
                            <a:pt x="70" y="313458"/>
                            <a:pt x="0" y="301116"/>
                          </a:cubicBezTo>
                          <a:lnTo>
                            <a:pt x="0" y="301116"/>
                          </a:lnTo>
                          <a:cubicBezTo>
                            <a:pt x="0" y="288725"/>
                            <a:pt x="10045" y="278679"/>
                            <a:pt x="22437" y="278679"/>
                          </a:cubicBezTo>
                          <a:cubicBezTo>
                            <a:pt x="163847" y="278469"/>
                            <a:pt x="278411" y="163849"/>
                            <a:pt x="278551" y="22437"/>
                          </a:cubicBezTo>
                          <a:cubicBezTo>
                            <a:pt x="278481" y="10116"/>
                            <a:pt x="288412" y="71"/>
                            <a:pt x="300732" y="0"/>
                          </a:cubicBezTo>
                          <a:cubicBezTo>
                            <a:pt x="300818" y="0"/>
                            <a:pt x="300903" y="0"/>
                            <a:pt x="300989" y="0"/>
                          </a:cubicBezTo>
                          <a:lnTo>
                            <a:pt x="300989" y="0"/>
                          </a:lnTo>
                          <a:cubicBezTo>
                            <a:pt x="313310" y="-70"/>
                            <a:pt x="323356" y="9861"/>
                            <a:pt x="323426" y="22182"/>
                          </a:cubicBezTo>
                          <a:cubicBezTo>
                            <a:pt x="323426" y="22267"/>
                            <a:pt x="323426" y="22352"/>
                            <a:pt x="323426" y="22437"/>
                          </a:cubicBezTo>
                          <a:lnTo>
                            <a:pt x="323426" y="22437"/>
                          </a:lnTo>
                          <a:cubicBezTo>
                            <a:pt x="323636" y="163799"/>
                            <a:pt x="438180" y="278341"/>
                            <a:pt x="579540" y="278552"/>
                          </a:cubicBezTo>
                          <a:cubicBezTo>
                            <a:pt x="591861" y="278482"/>
                            <a:pt x="601907" y="288413"/>
                            <a:pt x="601977" y="300733"/>
                          </a:cubicBezTo>
                          <a:cubicBezTo>
                            <a:pt x="601977" y="300818"/>
                            <a:pt x="601977" y="300904"/>
                            <a:pt x="601977" y="300989"/>
                          </a:cubicBezTo>
                          <a:lnTo>
                            <a:pt x="601977" y="300989"/>
                          </a:lnTo>
                          <a:cubicBezTo>
                            <a:pt x="602047" y="313310"/>
                            <a:pt x="592116" y="323356"/>
                            <a:pt x="579796" y="323426"/>
                          </a:cubicBezTo>
                          <a:cubicBezTo>
                            <a:pt x="579711" y="323426"/>
                            <a:pt x="579625" y="323426"/>
                            <a:pt x="579540" y="323426"/>
                          </a:cubicBezTo>
                          <a:lnTo>
                            <a:pt x="579540" y="323426"/>
                          </a:lnTo>
                          <a:cubicBezTo>
                            <a:pt x="438151" y="323566"/>
                            <a:pt x="323566" y="438151"/>
                            <a:pt x="323426" y="579540"/>
                          </a:cubicBezTo>
                          <a:cubicBezTo>
                            <a:pt x="323356" y="591904"/>
                            <a:pt x="313351" y="601907"/>
                            <a:pt x="300989" y="601977"/>
                          </a:cubicBezTo>
                          <a:close/>
                        </a:path>
                      </a:pathLst>
                    </a:custGeom>
                    <ask:type>
                      <ask:lineSketchScribble/>
                    </ask:type>
                  </ask:lineSketchStyleProps>
                </a:ext>
              </a:extLst>
            </a:ln>
          </p:spPr>
          <p:txBody>
            <a:bodyPr rtlCol="0" anchor="ctr"/>
            <a:lstStyle/>
            <a:p>
              <a:endParaRPr lang="fr-FR"/>
            </a:p>
          </p:txBody>
        </p:sp>
        <p:sp>
          <p:nvSpPr>
            <p:cNvPr id="35" name="Forme libre : forme 34">
              <a:extLst>
                <a:ext uri="{FF2B5EF4-FFF2-40B4-BE49-F238E27FC236}">
                  <a16:creationId xmlns:a16="http://schemas.microsoft.com/office/drawing/2014/main" id="{261456C3-0F3D-000B-4DBD-99811184780A}"/>
                </a:ext>
              </a:extLst>
            </p:cNvPr>
            <p:cNvSpPr/>
            <p:nvPr/>
          </p:nvSpPr>
          <p:spPr>
            <a:xfrm>
              <a:off x="10147076" y="2186335"/>
              <a:ext cx="481632" cy="481505"/>
            </a:xfrm>
            <a:custGeom>
              <a:avLst/>
              <a:gdLst>
                <a:gd name="connsiteX0" fmla="*/ 240816 w 481632"/>
                <a:gd name="connsiteY0" fmla="*/ 481505 h 481505"/>
                <a:gd name="connsiteX1" fmla="*/ 222841 w 481632"/>
                <a:gd name="connsiteY1" fmla="*/ 463530 h 481505"/>
                <a:gd name="connsiteX2" fmla="*/ 222841 w 481632"/>
                <a:gd name="connsiteY2" fmla="*/ 463530 h 481505"/>
                <a:gd name="connsiteX3" fmla="*/ 17975 w 481632"/>
                <a:gd name="connsiteY3" fmla="*/ 258664 h 481505"/>
                <a:gd name="connsiteX4" fmla="*/ 0 w 481632"/>
                <a:gd name="connsiteY4" fmla="*/ 240816 h 481505"/>
                <a:gd name="connsiteX5" fmla="*/ 0 w 481632"/>
                <a:gd name="connsiteY5" fmla="*/ 240816 h 481505"/>
                <a:gd name="connsiteX6" fmla="*/ 17975 w 481632"/>
                <a:gd name="connsiteY6" fmla="*/ 222841 h 481505"/>
                <a:gd name="connsiteX7" fmla="*/ 17975 w 481632"/>
                <a:gd name="connsiteY7" fmla="*/ 222841 h 481505"/>
                <a:gd name="connsiteX8" fmla="*/ 222841 w 481632"/>
                <a:gd name="connsiteY8" fmla="*/ 17975 h 481505"/>
                <a:gd name="connsiteX9" fmla="*/ 240816 w 481632"/>
                <a:gd name="connsiteY9" fmla="*/ 0 h 481505"/>
                <a:gd name="connsiteX10" fmla="*/ 240816 w 481632"/>
                <a:gd name="connsiteY10" fmla="*/ 0 h 481505"/>
                <a:gd name="connsiteX11" fmla="*/ 258791 w 481632"/>
                <a:gd name="connsiteY11" fmla="*/ 17975 h 481505"/>
                <a:gd name="connsiteX12" fmla="*/ 258791 w 481632"/>
                <a:gd name="connsiteY12" fmla="*/ 17975 h 481505"/>
                <a:gd name="connsiteX13" fmla="*/ 463657 w 481632"/>
                <a:gd name="connsiteY13" fmla="*/ 222841 h 481505"/>
                <a:gd name="connsiteX14" fmla="*/ 481633 w 481632"/>
                <a:gd name="connsiteY14" fmla="*/ 240816 h 481505"/>
                <a:gd name="connsiteX15" fmla="*/ 463657 w 481632"/>
                <a:gd name="connsiteY15" fmla="*/ 258791 h 481505"/>
                <a:gd name="connsiteX16" fmla="*/ 463657 w 481632"/>
                <a:gd name="connsiteY16" fmla="*/ 258791 h 481505"/>
                <a:gd name="connsiteX17" fmla="*/ 258791 w 481632"/>
                <a:gd name="connsiteY17" fmla="*/ 463658 h 481505"/>
                <a:gd name="connsiteX18" fmla="*/ 240816 w 481632"/>
                <a:gd name="connsiteY18" fmla="*/ 481505 h 481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81632" h="481505" fill="none" extrusionOk="0">
                  <a:moveTo>
                    <a:pt x="240816" y="481505"/>
                  </a:moveTo>
                  <a:cubicBezTo>
                    <a:pt x="230741" y="480921"/>
                    <a:pt x="223505" y="471715"/>
                    <a:pt x="222841" y="463530"/>
                  </a:cubicBezTo>
                  <a:lnTo>
                    <a:pt x="222841" y="463530"/>
                  </a:lnTo>
                  <a:cubicBezTo>
                    <a:pt x="243924" y="335783"/>
                    <a:pt x="126119" y="266530"/>
                    <a:pt x="17975" y="258664"/>
                  </a:cubicBezTo>
                  <a:cubicBezTo>
                    <a:pt x="7454" y="258242"/>
                    <a:pt x="67" y="249854"/>
                    <a:pt x="0" y="240816"/>
                  </a:cubicBezTo>
                  <a:lnTo>
                    <a:pt x="0" y="240816"/>
                  </a:lnTo>
                  <a:cubicBezTo>
                    <a:pt x="-1464" y="232577"/>
                    <a:pt x="6676" y="223414"/>
                    <a:pt x="17975" y="222841"/>
                  </a:cubicBezTo>
                  <a:lnTo>
                    <a:pt x="17975" y="222841"/>
                  </a:lnTo>
                  <a:cubicBezTo>
                    <a:pt x="146763" y="234893"/>
                    <a:pt x="205334" y="157363"/>
                    <a:pt x="222841" y="17975"/>
                  </a:cubicBezTo>
                  <a:cubicBezTo>
                    <a:pt x="223153" y="6574"/>
                    <a:pt x="229638" y="2478"/>
                    <a:pt x="240816" y="0"/>
                  </a:cubicBezTo>
                  <a:lnTo>
                    <a:pt x="240816" y="0"/>
                  </a:lnTo>
                  <a:cubicBezTo>
                    <a:pt x="252001" y="1252"/>
                    <a:pt x="258297" y="10017"/>
                    <a:pt x="258791" y="17975"/>
                  </a:cubicBezTo>
                  <a:lnTo>
                    <a:pt x="258791" y="17975"/>
                  </a:lnTo>
                  <a:cubicBezTo>
                    <a:pt x="271262" y="132662"/>
                    <a:pt x="330861" y="250121"/>
                    <a:pt x="463657" y="222841"/>
                  </a:cubicBezTo>
                  <a:cubicBezTo>
                    <a:pt x="471966" y="221323"/>
                    <a:pt x="479023" y="230674"/>
                    <a:pt x="481633" y="240816"/>
                  </a:cubicBezTo>
                  <a:cubicBezTo>
                    <a:pt x="481989" y="250577"/>
                    <a:pt x="473339" y="259167"/>
                    <a:pt x="463657" y="258791"/>
                  </a:cubicBezTo>
                  <a:lnTo>
                    <a:pt x="463657" y="258791"/>
                  </a:lnTo>
                  <a:cubicBezTo>
                    <a:pt x="351619" y="251189"/>
                    <a:pt x="271997" y="360717"/>
                    <a:pt x="258791" y="463658"/>
                  </a:cubicBezTo>
                  <a:cubicBezTo>
                    <a:pt x="256945" y="472571"/>
                    <a:pt x="251056" y="481957"/>
                    <a:pt x="240816" y="481505"/>
                  </a:cubicBezTo>
                  <a:close/>
                </a:path>
                <a:path w="481632" h="481505" stroke="0" extrusionOk="0">
                  <a:moveTo>
                    <a:pt x="240816" y="481505"/>
                  </a:moveTo>
                  <a:cubicBezTo>
                    <a:pt x="229287" y="479221"/>
                    <a:pt x="221630" y="473413"/>
                    <a:pt x="222841" y="463530"/>
                  </a:cubicBezTo>
                  <a:lnTo>
                    <a:pt x="222841" y="463530"/>
                  </a:lnTo>
                  <a:cubicBezTo>
                    <a:pt x="221209" y="348524"/>
                    <a:pt x="129551" y="255671"/>
                    <a:pt x="17975" y="258664"/>
                  </a:cubicBezTo>
                  <a:cubicBezTo>
                    <a:pt x="10203" y="257533"/>
                    <a:pt x="-151" y="250484"/>
                    <a:pt x="0" y="240816"/>
                  </a:cubicBezTo>
                  <a:lnTo>
                    <a:pt x="0" y="240816"/>
                  </a:lnTo>
                  <a:cubicBezTo>
                    <a:pt x="2652" y="229676"/>
                    <a:pt x="9069" y="220552"/>
                    <a:pt x="17975" y="222841"/>
                  </a:cubicBezTo>
                  <a:lnTo>
                    <a:pt x="17975" y="222841"/>
                  </a:lnTo>
                  <a:cubicBezTo>
                    <a:pt x="120803" y="225727"/>
                    <a:pt x="231146" y="139745"/>
                    <a:pt x="222841" y="17975"/>
                  </a:cubicBezTo>
                  <a:cubicBezTo>
                    <a:pt x="223605" y="8776"/>
                    <a:pt x="230472" y="83"/>
                    <a:pt x="240816" y="0"/>
                  </a:cubicBezTo>
                  <a:lnTo>
                    <a:pt x="240816" y="0"/>
                  </a:lnTo>
                  <a:cubicBezTo>
                    <a:pt x="249576" y="701"/>
                    <a:pt x="259319" y="6672"/>
                    <a:pt x="258791" y="17975"/>
                  </a:cubicBezTo>
                  <a:lnTo>
                    <a:pt x="258791" y="17975"/>
                  </a:lnTo>
                  <a:cubicBezTo>
                    <a:pt x="243412" y="159212"/>
                    <a:pt x="376758" y="223631"/>
                    <a:pt x="463657" y="222841"/>
                  </a:cubicBezTo>
                  <a:cubicBezTo>
                    <a:pt x="474652" y="224841"/>
                    <a:pt x="480905" y="230679"/>
                    <a:pt x="481633" y="240816"/>
                  </a:cubicBezTo>
                  <a:cubicBezTo>
                    <a:pt x="482337" y="248403"/>
                    <a:pt x="474981" y="258572"/>
                    <a:pt x="463657" y="258791"/>
                  </a:cubicBezTo>
                  <a:lnTo>
                    <a:pt x="463657" y="258791"/>
                  </a:lnTo>
                  <a:cubicBezTo>
                    <a:pt x="348359" y="262352"/>
                    <a:pt x="284204" y="359277"/>
                    <a:pt x="258791" y="463658"/>
                  </a:cubicBezTo>
                  <a:cubicBezTo>
                    <a:pt x="260847" y="471866"/>
                    <a:pt x="252317" y="482757"/>
                    <a:pt x="240816" y="481505"/>
                  </a:cubicBezTo>
                  <a:close/>
                </a:path>
              </a:pathLst>
            </a:custGeom>
            <a:solidFill>
              <a:srgbClr val="50E6FF"/>
            </a:solidFill>
            <a:ln w="28575" cap="flat">
              <a:solidFill>
                <a:schemeClr val="tx1"/>
              </a:solidFill>
              <a:prstDash val="solid"/>
              <a:miter/>
              <a:extLst>
                <a:ext uri="{C807C97D-BFC1-408E-A445-0C87EB9F89A2}">
                  <ask:lineSketchStyleProps xmlns:ask="http://schemas.microsoft.com/office/drawing/2018/sketchyshapes" sd="4070991087">
                    <a:custGeom>
                      <a:avLst/>
                      <a:gdLst>
                        <a:gd name="connsiteX0" fmla="*/ 240816 w 481632"/>
                        <a:gd name="connsiteY0" fmla="*/ 481505 h 481505"/>
                        <a:gd name="connsiteX1" fmla="*/ 222841 w 481632"/>
                        <a:gd name="connsiteY1" fmla="*/ 463530 h 481505"/>
                        <a:gd name="connsiteX2" fmla="*/ 222841 w 481632"/>
                        <a:gd name="connsiteY2" fmla="*/ 463530 h 481505"/>
                        <a:gd name="connsiteX3" fmla="*/ 17975 w 481632"/>
                        <a:gd name="connsiteY3" fmla="*/ 258664 h 481505"/>
                        <a:gd name="connsiteX4" fmla="*/ 0 w 481632"/>
                        <a:gd name="connsiteY4" fmla="*/ 240816 h 481505"/>
                        <a:gd name="connsiteX5" fmla="*/ 0 w 481632"/>
                        <a:gd name="connsiteY5" fmla="*/ 240816 h 481505"/>
                        <a:gd name="connsiteX6" fmla="*/ 17975 w 481632"/>
                        <a:gd name="connsiteY6" fmla="*/ 222841 h 481505"/>
                        <a:gd name="connsiteX7" fmla="*/ 17975 w 481632"/>
                        <a:gd name="connsiteY7" fmla="*/ 222841 h 481505"/>
                        <a:gd name="connsiteX8" fmla="*/ 222841 w 481632"/>
                        <a:gd name="connsiteY8" fmla="*/ 17975 h 481505"/>
                        <a:gd name="connsiteX9" fmla="*/ 240816 w 481632"/>
                        <a:gd name="connsiteY9" fmla="*/ 0 h 481505"/>
                        <a:gd name="connsiteX10" fmla="*/ 240816 w 481632"/>
                        <a:gd name="connsiteY10" fmla="*/ 0 h 481505"/>
                        <a:gd name="connsiteX11" fmla="*/ 258791 w 481632"/>
                        <a:gd name="connsiteY11" fmla="*/ 17975 h 481505"/>
                        <a:gd name="connsiteX12" fmla="*/ 258791 w 481632"/>
                        <a:gd name="connsiteY12" fmla="*/ 17975 h 481505"/>
                        <a:gd name="connsiteX13" fmla="*/ 463657 w 481632"/>
                        <a:gd name="connsiteY13" fmla="*/ 222841 h 481505"/>
                        <a:gd name="connsiteX14" fmla="*/ 481633 w 481632"/>
                        <a:gd name="connsiteY14" fmla="*/ 240816 h 481505"/>
                        <a:gd name="connsiteX15" fmla="*/ 463657 w 481632"/>
                        <a:gd name="connsiteY15" fmla="*/ 258791 h 481505"/>
                        <a:gd name="connsiteX16" fmla="*/ 463657 w 481632"/>
                        <a:gd name="connsiteY16" fmla="*/ 258791 h 481505"/>
                        <a:gd name="connsiteX17" fmla="*/ 258791 w 481632"/>
                        <a:gd name="connsiteY17" fmla="*/ 463658 h 481505"/>
                        <a:gd name="connsiteX18" fmla="*/ 240816 w 481632"/>
                        <a:gd name="connsiteY18" fmla="*/ 481505 h 481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81632" h="481505">
                          <a:moveTo>
                            <a:pt x="240816" y="481505"/>
                          </a:moveTo>
                          <a:cubicBezTo>
                            <a:pt x="230885" y="481505"/>
                            <a:pt x="222841" y="473461"/>
                            <a:pt x="222841" y="463530"/>
                          </a:cubicBezTo>
                          <a:lnTo>
                            <a:pt x="222841" y="463530"/>
                          </a:lnTo>
                          <a:cubicBezTo>
                            <a:pt x="222701" y="350439"/>
                            <a:pt x="131066" y="258804"/>
                            <a:pt x="17975" y="258664"/>
                          </a:cubicBezTo>
                          <a:cubicBezTo>
                            <a:pt x="8095" y="258664"/>
                            <a:pt x="64" y="250696"/>
                            <a:pt x="0" y="240816"/>
                          </a:cubicBezTo>
                          <a:lnTo>
                            <a:pt x="0" y="240816"/>
                          </a:lnTo>
                          <a:cubicBezTo>
                            <a:pt x="0" y="230885"/>
                            <a:pt x="8044" y="222841"/>
                            <a:pt x="17975" y="222841"/>
                          </a:cubicBezTo>
                          <a:lnTo>
                            <a:pt x="17975" y="222841"/>
                          </a:lnTo>
                          <a:cubicBezTo>
                            <a:pt x="131091" y="222765"/>
                            <a:pt x="222765" y="131091"/>
                            <a:pt x="222841" y="17975"/>
                          </a:cubicBezTo>
                          <a:cubicBezTo>
                            <a:pt x="222841" y="8044"/>
                            <a:pt x="230885" y="0"/>
                            <a:pt x="240816" y="0"/>
                          </a:cubicBezTo>
                          <a:lnTo>
                            <a:pt x="240816" y="0"/>
                          </a:lnTo>
                          <a:cubicBezTo>
                            <a:pt x="250747" y="0"/>
                            <a:pt x="258791" y="8044"/>
                            <a:pt x="258791" y="17975"/>
                          </a:cubicBezTo>
                          <a:lnTo>
                            <a:pt x="258791" y="17975"/>
                          </a:lnTo>
                          <a:cubicBezTo>
                            <a:pt x="258868" y="131091"/>
                            <a:pt x="350541" y="222765"/>
                            <a:pt x="463657" y="222841"/>
                          </a:cubicBezTo>
                          <a:cubicBezTo>
                            <a:pt x="473588" y="222841"/>
                            <a:pt x="481633" y="230885"/>
                            <a:pt x="481633" y="240816"/>
                          </a:cubicBezTo>
                          <a:cubicBezTo>
                            <a:pt x="481633" y="250747"/>
                            <a:pt x="473588" y="258791"/>
                            <a:pt x="463657" y="258791"/>
                          </a:cubicBezTo>
                          <a:lnTo>
                            <a:pt x="463657" y="258791"/>
                          </a:lnTo>
                          <a:cubicBezTo>
                            <a:pt x="350567" y="258932"/>
                            <a:pt x="258932" y="350567"/>
                            <a:pt x="258791" y="463658"/>
                          </a:cubicBezTo>
                          <a:cubicBezTo>
                            <a:pt x="258715" y="473537"/>
                            <a:pt x="250696" y="481505"/>
                            <a:pt x="240816" y="481505"/>
                          </a:cubicBezTo>
                          <a:close/>
                        </a:path>
                      </a:pathLst>
                    </a:custGeom>
                    <ask:type>
                      <ask:lineSketchScribble/>
                    </ask:type>
                  </ask:lineSketchStyleProps>
                </a:ext>
              </a:extLst>
            </a:ln>
          </p:spPr>
          <p:txBody>
            <a:bodyPr rtlCol="0" anchor="ctr"/>
            <a:lstStyle/>
            <a:p>
              <a:endParaRPr lang="fr-FR"/>
            </a:p>
          </p:txBody>
        </p:sp>
        <p:sp>
          <p:nvSpPr>
            <p:cNvPr id="36" name="Forme libre : forme 35">
              <a:extLst>
                <a:ext uri="{FF2B5EF4-FFF2-40B4-BE49-F238E27FC236}">
                  <a16:creationId xmlns:a16="http://schemas.microsoft.com/office/drawing/2014/main" id="{23159128-82EA-F69E-9F72-47E59DD155C5}"/>
                </a:ext>
              </a:extLst>
            </p:cNvPr>
            <p:cNvSpPr/>
            <p:nvPr/>
          </p:nvSpPr>
          <p:spPr>
            <a:xfrm>
              <a:off x="8762552" y="801691"/>
              <a:ext cx="1565090" cy="1565091"/>
            </a:xfrm>
            <a:custGeom>
              <a:avLst/>
              <a:gdLst>
                <a:gd name="connsiteX0" fmla="*/ 1543497 w 1565090"/>
                <a:gd name="connsiteY0" fmla="*/ 600748 h 1565091"/>
                <a:gd name="connsiteX1" fmla="*/ 964339 w 1565090"/>
                <a:gd name="connsiteY1" fmla="*/ 1543501 h 1565091"/>
                <a:gd name="connsiteX2" fmla="*/ 21593 w 1565090"/>
                <a:gd name="connsiteY2" fmla="*/ 964344 h 1565091"/>
                <a:gd name="connsiteX3" fmla="*/ 600750 w 1565090"/>
                <a:gd name="connsiteY3" fmla="*/ 21592 h 1565091"/>
                <a:gd name="connsiteX4" fmla="*/ 1543484 w 1565090"/>
                <a:gd name="connsiteY4" fmla="*/ 600749 h 1565091"/>
                <a:gd name="connsiteX5" fmla="*/ 1543497 w 1565090"/>
                <a:gd name="connsiteY5" fmla="*/ 600748 h 1565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090" h="1565091" fill="none" extrusionOk="0">
                  <a:moveTo>
                    <a:pt x="1543497" y="600748"/>
                  </a:moveTo>
                  <a:cubicBezTo>
                    <a:pt x="1544768" y="1000779"/>
                    <a:pt x="1461998" y="1426393"/>
                    <a:pt x="964339" y="1543501"/>
                  </a:cubicBezTo>
                  <a:cubicBezTo>
                    <a:pt x="527938" y="1661574"/>
                    <a:pt x="87304" y="1437062"/>
                    <a:pt x="21593" y="964344"/>
                  </a:cubicBezTo>
                  <a:cubicBezTo>
                    <a:pt x="-85943" y="511351"/>
                    <a:pt x="130262" y="77065"/>
                    <a:pt x="600750" y="21592"/>
                  </a:cubicBezTo>
                  <a:cubicBezTo>
                    <a:pt x="968942" y="36652"/>
                    <a:pt x="1329865" y="208821"/>
                    <a:pt x="1543484" y="600749"/>
                  </a:cubicBezTo>
                  <a:cubicBezTo>
                    <a:pt x="1543488" y="600749"/>
                    <a:pt x="1543493" y="600748"/>
                    <a:pt x="1543497" y="600748"/>
                  </a:cubicBezTo>
                  <a:close/>
                </a:path>
                <a:path w="1565090" h="1565091" stroke="0" extrusionOk="0">
                  <a:moveTo>
                    <a:pt x="1543497" y="600748"/>
                  </a:moveTo>
                  <a:cubicBezTo>
                    <a:pt x="1581367" y="1059628"/>
                    <a:pt x="1345995" y="1566444"/>
                    <a:pt x="964339" y="1543501"/>
                  </a:cubicBezTo>
                  <a:cubicBezTo>
                    <a:pt x="471808" y="1611480"/>
                    <a:pt x="129156" y="1397601"/>
                    <a:pt x="21593" y="964344"/>
                  </a:cubicBezTo>
                  <a:cubicBezTo>
                    <a:pt x="-134807" y="427236"/>
                    <a:pt x="200900" y="69538"/>
                    <a:pt x="600750" y="21592"/>
                  </a:cubicBezTo>
                  <a:cubicBezTo>
                    <a:pt x="922632" y="-8221"/>
                    <a:pt x="1542473" y="128291"/>
                    <a:pt x="1543484" y="600749"/>
                  </a:cubicBezTo>
                  <a:cubicBezTo>
                    <a:pt x="1543486" y="600749"/>
                    <a:pt x="1543495" y="600748"/>
                    <a:pt x="1543497" y="600748"/>
                  </a:cubicBezTo>
                  <a:close/>
                </a:path>
              </a:pathLst>
            </a:custGeom>
            <a:solidFill>
              <a:srgbClr val="5EA0EF"/>
            </a:solidFill>
            <a:ln w="28575" cap="flat">
              <a:solidFill>
                <a:schemeClr val="tx1"/>
              </a:solidFill>
              <a:prstDash val="solid"/>
              <a:miter/>
              <a:extLst>
                <a:ext uri="{C807C97D-BFC1-408E-A445-0C87EB9F89A2}">
                  <ask:lineSketchStyleProps xmlns:ask="http://schemas.microsoft.com/office/drawing/2018/sketchyshapes" sd="2145746920">
                    <a:custGeom>
                      <a:avLst/>
                      <a:gdLst>
                        <a:gd name="connsiteX0" fmla="*/ 1543497 w 1565090"/>
                        <a:gd name="connsiteY0" fmla="*/ 600748 h 1565091"/>
                        <a:gd name="connsiteX1" fmla="*/ 964339 w 1565090"/>
                        <a:gd name="connsiteY1" fmla="*/ 1543501 h 1565091"/>
                        <a:gd name="connsiteX2" fmla="*/ 21593 w 1565090"/>
                        <a:gd name="connsiteY2" fmla="*/ 964344 h 1565091"/>
                        <a:gd name="connsiteX3" fmla="*/ 600750 w 1565090"/>
                        <a:gd name="connsiteY3" fmla="*/ 21592 h 1565091"/>
                        <a:gd name="connsiteX4" fmla="*/ 1543484 w 1565090"/>
                        <a:gd name="connsiteY4" fmla="*/ 600749 h 1565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5090" h="1565091">
                          <a:moveTo>
                            <a:pt x="1543497" y="600748"/>
                          </a:moveTo>
                          <a:cubicBezTo>
                            <a:pt x="1643903" y="1021010"/>
                            <a:pt x="1384601" y="1443095"/>
                            <a:pt x="964339" y="1543501"/>
                          </a:cubicBezTo>
                          <a:cubicBezTo>
                            <a:pt x="544078" y="1643894"/>
                            <a:pt x="121997" y="1384606"/>
                            <a:pt x="21593" y="964344"/>
                          </a:cubicBezTo>
                          <a:cubicBezTo>
                            <a:pt x="-78810" y="544078"/>
                            <a:pt x="180488" y="121995"/>
                            <a:pt x="600750" y="21592"/>
                          </a:cubicBezTo>
                          <a:cubicBezTo>
                            <a:pt x="1021005" y="-78807"/>
                            <a:pt x="1443091" y="180490"/>
                            <a:pt x="1543484" y="600749"/>
                          </a:cubicBezTo>
                          <a:close/>
                        </a:path>
                      </a:pathLst>
                    </a:custGeom>
                    <ask:type>
                      <ask:lineSketchScribble/>
                    </ask:type>
                  </ask:lineSketchStyleProps>
                </a:ext>
              </a:extLst>
            </a:ln>
          </p:spPr>
          <p:txBody>
            <a:bodyPr rtlCol="0" anchor="ctr"/>
            <a:lstStyle/>
            <a:p>
              <a:endParaRPr lang="fr-FR"/>
            </a:p>
          </p:txBody>
        </p:sp>
        <p:grpSp>
          <p:nvGrpSpPr>
            <p:cNvPr id="37" name="Graphique 26">
              <a:extLst>
                <a:ext uri="{FF2B5EF4-FFF2-40B4-BE49-F238E27FC236}">
                  <a16:creationId xmlns:a16="http://schemas.microsoft.com/office/drawing/2014/main" id="{E05E594B-5D71-EE06-3DB9-B6E059CE2A22}"/>
                </a:ext>
              </a:extLst>
            </p:cNvPr>
            <p:cNvGrpSpPr/>
            <p:nvPr/>
          </p:nvGrpSpPr>
          <p:grpSpPr>
            <a:xfrm>
              <a:off x="8751881" y="1045642"/>
              <a:ext cx="1563855" cy="1068865"/>
              <a:chOff x="8751881" y="1045642"/>
              <a:chExt cx="1563855" cy="1068865"/>
            </a:xfrm>
            <a:solidFill>
              <a:srgbClr val="F2F2F2"/>
            </a:solidFill>
          </p:grpSpPr>
          <p:sp>
            <p:nvSpPr>
              <p:cNvPr id="38" name="Forme libre : forme 37">
                <a:extLst>
                  <a:ext uri="{FF2B5EF4-FFF2-40B4-BE49-F238E27FC236}">
                    <a16:creationId xmlns:a16="http://schemas.microsoft.com/office/drawing/2014/main" id="{6CB51DB3-F111-1765-815F-98CA0F74200C}"/>
                  </a:ext>
                </a:extLst>
              </p:cNvPr>
              <p:cNvSpPr/>
              <p:nvPr/>
            </p:nvSpPr>
            <p:spPr>
              <a:xfrm>
                <a:off x="8751881" y="1470511"/>
                <a:ext cx="587957" cy="643996"/>
              </a:xfrm>
              <a:custGeom>
                <a:avLst/>
                <a:gdLst>
                  <a:gd name="connsiteX0" fmla="*/ 373670 w 587957"/>
                  <a:gd name="connsiteY0" fmla="*/ 643923 h 643996"/>
                  <a:gd name="connsiteX1" fmla="*/ 587884 w 587957"/>
                  <a:gd name="connsiteY1" fmla="*/ 440651 h 643996"/>
                  <a:gd name="connsiteX2" fmla="*/ 384605 w 587957"/>
                  <a:gd name="connsiteY2" fmla="*/ 226430 h 643996"/>
                  <a:gd name="connsiteX3" fmla="*/ 374307 w 587957"/>
                  <a:gd name="connsiteY3" fmla="*/ 226415 h 643996"/>
                  <a:gd name="connsiteX4" fmla="*/ 375200 w 587957"/>
                  <a:gd name="connsiteY4" fmla="*/ 208567 h 643996"/>
                  <a:gd name="connsiteX5" fmla="*/ 163450 w 587957"/>
                  <a:gd name="connsiteY5" fmla="*/ 4 h 643996"/>
                  <a:gd name="connsiteX6" fmla="*/ 6900 w 587957"/>
                  <a:gd name="connsiteY6" fmla="*/ 4 h 643996"/>
                  <a:gd name="connsiteX7" fmla="*/ 210236 w 587957"/>
                  <a:gd name="connsiteY7" fmla="*/ 643923 h 643996"/>
                  <a:gd name="connsiteX8" fmla="*/ 373670 w 587957"/>
                  <a:gd name="connsiteY8" fmla="*/ 643923 h 643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7957" h="643996" fill="none" extrusionOk="0">
                    <a:moveTo>
                      <a:pt x="373670" y="643923"/>
                    </a:moveTo>
                    <a:cubicBezTo>
                      <a:pt x="509955" y="621812"/>
                      <a:pt x="582961" y="557908"/>
                      <a:pt x="587884" y="440651"/>
                    </a:cubicBezTo>
                    <a:cubicBezTo>
                      <a:pt x="586630" y="341068"/>
                      <a:pt x="494376" y="231886"/>
                      <a:pt x="384605" y="226430"/>
                    </a:cubicBezTo>
                    <a:cubicBezTo>
                      <a:pt x="380833" y="227048"/>
                      <a:pt x="376866" y="226655"/>
                      <a:pt x="374307" y="226415"/>
                    </a:cubicBezTo>
                    <a:cubicBezTo>
                      <a:pt x="374409" y="220337"/>
                      <a:pt x="375066" y="214308"/>
                      <a:pt x="375200" y="208567"/>
                    </a:cubicBezTo>
                    <a:cubicBezTo>
                      <a:pt x="360661" y="113215"/>
                      <a:pt x="260568" y="3273"/>
                      <a:pt x="163450" y="4"/>
                    </a:cubicBezTo>
                    <a:cubicBezTo>
                      <a:pt x="120126" y="11787"/>
                      <a:pt x="61685" y="-15245"/>
                      <a:pt x="6900" y="4"/>
                    </a:cubicBezTo>
                    <a:cubicBezTo>
                      <a:pt x="-55473" y="193533"/>
                      <a:pt x="38208" y="482508"/>
                      <a:pt x="210236" y="643923"/>
                    </a:cubicBezTo>
                    <a:cubicBezTo>
                      <a:pt x="277723" y="632141"/>
                      <a:pt x="308535" y="657591"/>
                      <a:pt x="373670" y="643923"/>
                    </a:cubicBezTo>
                    <a:close/>
                  </a:path>
                  <a:path w="587957" h="643996" stroke="0" extrusionOk="0">
                    <a:moveTo>
                      <a:pt x="373670" y="643923"/>
                    </a:moveTo>
                    <a:cubicBezTo>
                      <a:pt x="486687" y="673504"/>
                      <a:pt x="579527" y="568308"/>
                      <a:pt x="587884" y="440651"/>
                    </a:cubicBezTo>
                    <a:cubicBezTo>
                      <a:pt x="604359" y="322870"/>
                      <a:pt x="481084" y="236338"/>
                      <a:pt x="384605" y="226430"/>
                    </a:cubicBezTo>
                    <a:cubicBezTo>
                      <a:pt x="381133" y="226236"/>
                      <a:pt x="377794" y="226239"/>
                      <a:pt x="374307" y="226415"/>
                    </a:cubicBezTo>
                    <a:cubicBezTo>
                      <a:pt x="374303" y="221373"/>
                      <a:pt x="374320" y="214714"/>
                      <a:pt x="375200" y="208567"/>
                    </a:cubicBezTo>
                    <a:cubicBezTo>
                      <a:pt x="373071" y="97026"/>
                      <a:pt x="281868" y="30975"/>
                      <a:pt x="163450" y="4"/>
                    </a:cubicBezTo>
                    <a:cubicBezTo>
                      <a:pt x="91935" y="4301"/>
                      <a:pt x="42850" y="-5604"/>
                      <a:pt x="6900" y="4"/>
                    </a:cubicBezTo>
                    <a:cubicBezTo>
                      <a:pt x="21827" y="226185"/>
                      <a:pt x="38218" y="489111"/>
                      <a:pt x="210236" y="643923"/>
                    </a:cubicBezTo>
                    <a:cubicBezTo>
                      <a:pt x="273128" y="642833"/>
                      <a:pt x="313334" y="660489"/>
                      <a:pt x="373670" y="643923"/>
                    </a:cubicBezTo>
                    <a:close/>
                  </a:path>
                </a:pathLst>
              </a:custGeom>
              <a:solidFill>
                <a:srgbClr val="F2F2F2"/>
              </a:solidFill>
              <a:ln w="28575" cap="flat">
                <a:solidFill>
                  <a:schemeClr val="tx1"/>
                </a:solidFill>
                <a:prstDash val="solid"/>
                <a:miter/>
                <a:extLst>
                  <a:ext uri="{C807C97D-BFC1-408E-A445-0C87EB9F89A2}">
                    <ask:lineSketchStyleProps xmlns:ask="http://schemas.microsoft.com/office/drawing/2018/sketchyshapes" sd="2212433745">
                      <a:custGeom>
                        <a:avLst/>
                        <a:gdLst>
                          <a:gd name="connsiteX0" fmla="*/ 373670 w 587957"/>
                          <a:gd name="connsiteY0" fmla="*/ 643923 h 643996"/>
                          <a:gd name="connsiteX1" fmla="*/ 587884 w 587957"/>
                          <a:gd name="connsiteY1" fmla="*/ 440651 h 643996"/>
                          <a:gd name="connsiteX2" fmla="*/ 384605 w 587957"/>
                          <a:gd name="connsiteY2" fmla="*/ 226430 h 643996"/>
                          <a:gd name="connsiteX3" fmla="*/ 374307 w 587957"/>
                          <a:gd name="connsiteY3" fmla="*/ 226415 h 643996"/>
                          <a:gd name="connsiteX4" fmla="*/ 375200 w 587957"/>
                          <a:gd name="connsiteY4" fmla="*/ 208567 h 643996"/>
                          <a:gd name="connsiteX5" fmla="*/ 163450 w 587957"/>
                          <a:gd name="connsiteY5" fmla="*/ 4 h 643996"/>
                          <a:gd name="connsiteX6" fmla="*/ 6900 w 587957"/>
                          <a:gd name="connsiteY6" fmla="*/ 4 h 643996"/>
                          <a:gd name="connsiteX7" fmla="*/ 210236 w 587957"/>
                          <a:gd name="connsiteY7" fmla="*/ 643923 h 643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87957" h="643996">
                            <a:moveTo>
                              <a:pt x="373670" y="643923"/>
                            </a:moveTo>
                            <a:cubicBezTo>
                              <a:pt x="488957" y="646944"/>
                              <a:pt x="584864" y="555934"/>
                              <a:pt x="587884" y="440651"/>
                            </a:cubicBezTo>
                            <a:cubicBezTo>
                              <a:pt x="590904" y="325355"/>
                              <a:pt x="499894" y="229450"/>
                              <a:pt x="384605" y="226430"/>
                            </a:cubicBezTo>
                            <a:cubicBezTo>
                              <a:pt x="381174" y="226341"/>
                              <a:pt x="377740" y="226336"/>
                              <a:pt x="374307" y="226415"/>
                            </a:cubicBezTo>
                            <a:cubicBezTo>
                              <a:pt x="374924" y="220485"/>
                              <a:pt x="375221" y="214528"/>
                              <a:pt x="375200" y="208567"/>
                            </a:cubicBezTo>
                            <a:cubicBezTo>
                              <a:pt x="374148" y="92574"/>
                              <a:pt x="279446" y="-704"/>
                              <a:pt x="163450" y="4"/>
                            </a:cubicBezTo>
                            <a:lnTo>
                              <a:pt x="6900" y="4"/>
                            </a:lnTo>
                            <a:cubicBezTo>
                              <a:pt x="-24104" y="234172"/>
                              <a:pt x="50374" y="470023"/>
                              <a:pt x="210236" y="643923"/>
                            </a:cubicBezTo>
                            <a:close/>
                          </a:path>
                        </a:pathLst>
                      </a:custGeom>
                      <ask:type>
                        <ask:lineSketchScribble/>
                      </ask:type>
                    </ask:lineSketchStyleProps>
                  </a:ext>
                </a:extLst>
              </a:ln>
            </p:spPr>
            <p:txBody>
              <a:bodyPr rtlCol="0" anchor="ctr"/>
              <a:lstStyle/>
              <a:p>
                <a:endParaRPr lang="fr-FR"/>
              </a:p>
            </p:txBody>
          </p:sp>
          <p:sp>
            <p:nvSpPr>
              <p:cNvPr id="39" name="Forme libre : forme 38">
                <a:extLst>
                  <a:ext uri="{FF2B5EF4-FFF2-40B4-BE49-F238E27FC236}">
                    <a16:creationId xmlns:a16="http://schemas.microsoft.com/office/drawing/2014/main" id="{37239B96-4A50-0C8C-4358-593CBBEA35F5}"/>
                  </a:ext>
                </a:extLst>
              </p:cNvPr>
              <p:cNvSpPr/>
              <p:nvPr/>
            </p:nvSpPr>
            <p:spPr>
              <a:xfrm>
                <a:off x="9558594" y="1045642"/>
                <a:ext cx="757142" cy="662125"/>
              </a:xfrm>
              <a:custGeom>
                <a:avLst/>
                <a:gdLst>
                  <a:gd name="connsiteX0" fmla="*/ 757142 w 757142"/>
                  <a:gd name="connsiteY0" fmla="*/ 393130 h 662125"/>
                  <a:gd name="connsiteX1" fmla="*/ 756250 w 757142"/>
                  <a:gd name="connsiteY1" fmla="*/ 387520 h 662125"/>
                  <a:gd name="connsiteX2" fmla="*/ 577008 w 757142"/>
                  <a:gd name="connsiteY2" fmla="*/ 20368 h 662125"/>
                  <a:gd name="connsiteX3" fmla="*/ 540166 w 757142"/>
                  <a:gd name="connsiteY3" fmla="*/ 8894 h 662125"/>
                  <a:gd name="connsiteX4" fmla="*/ 255597 w 757142"/>
                  <a:gd name="connsiteY4" fmla="*/ 167126 h 662125"/>
                  <a:gd name="connsiteX5" fmla="*/ 246953 w 757142"/>
                  <a:gd name="connsiteY5" fmla="*/ 220900 h 662125"/>
                  <a:gd name="connsiteX6" fmla="*/ 221457 w 757142"/>
                  <a:gd name="connsiteY6" fmla="*/ 219242 h 662125"/>
                  <a:gd name="connsiteX7" fmla="*/ 0 w 757142"/>
                  <a:gd name="connsiteY7" fmla="*/ 440663 h 662125"/>
                  <a:gd name="connsiteX8" fmla="*/ 147389 w 757142"/>
                  <a:gd name="connsiteY8" fmla="*/ 649372 h 662125"/>
                  <a:gd name="connsiteX9" fmla="*/ 216357 w 757142"/>
                  <a:gd name="connsiteY9" fmla="*/ 662120 h 662125"/>
                  <a:gd name="connsiteX10" fmla="*/ 475149 w 757142"/>
                  <a:gd name="connsiteY10" fmla="*/ 662120 h 662125"/>
                  <a:gd name="connsiteX11" fmla="*/ 757142 w 757142"/>
                  <a:gd name="connsiteY11" fmla="*/ 393130 h 662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57142" h="662125" fill="none" extrusionOk="0">
                    <a:moveTo>
                      <a:pt x="757142" y="393130"/>
                    </a:moveTo>
                    <a:cubicBezTo>
                      <a:pt x="757153" y="391129"/>
                      <a:pt x="757051" y="389375"/>
                      <a:pt x="756250" y="387520"/>
                    </a:cubicBezTo>
                    <a:cubicBezTo>
                      <a:pt x="736501" y="221049"/>
                      <a:pt x="650647" y="112863"/>
                      <a:pt x="577008" y="20368"/>
                    </a:cubicBezTo>
                    <a:cubicBezTo>
                      <a:pt x="563137" y="13118"/>
                      <a:pt x="555703" y="10870"/>
                      <a:pt x="540166" y="8894"/>
                    </a:cubicBezTo>
                    <a:cubicBezTo>
                      <a:pt x="414930" y="-25877"/>
                      <a:pt x="310858" y="22336"/>
                      <a:pt x="255597" y="167126"/>
                    </a:cubicBezTo>
                    <a:cubicBezTo>
                      <a:pt x="245934" y="186221"/>
                      <a:pt x="247925" y="200828"/>
                      <a:pt x="246953" y="220900"/>
                    </a:cubicBezTo>
                    <a:cubicBezTo>
                      <a:pt x="240311" y="219680"/>
                      <a:pt x="230909" y="220468"/>
                      <a:pt x="221457" y="219242"/>
                    </a:cubicBezTo>
                    <a:cubicBezTo>
                      <a:pt x="104713" y="253395"/>
                      <a:pt x="12514" y="309827"/>
                      <a:pt x="0" y="440663"/>
                    </a:cubicBezTo>
                    <a:cubicBezTo>
                      <a:pt x="-1028" y="536584"/>
                      <a:pt x="75098" y="633910"/>
                      <a:pt x="147389" y="649372"/>
                    </a:cubicBezTo>
                    <a:cubicBezTo>
                      <a:pt x="168988" y="657352"/>
                      <a:pt x="194140" y="656444"/>
                      <a:pt x="216357" y="662120"/>
                    </a:cubicBezTo>
                    <a:cubicBezTo>
                      <a:pt x="332332" y="649336"/>
                      <a:pt x="372098" y="688945"/>
                      <a:pt x="475149" y="662120"/>
                    </a:cubicBezTo>
                    <a:cubicBezTo>
                      <a:pt x="589385" y="603140"/>
                      <a:pt x="672802" y="485462"/>
                      <a:pt x="757142" y="393130"/>
                    </a:cubicBezTo>
                    <a:close/>
                  </a:path>
                  <a:path w="757142" h="662125" stroke="0" extrusionOk="0">
                    <a:moveTo>
                      <a:pt x="757142" y="393130"/>
                    </a:moveTo>
                    <a:cubicBezTo>
                      <a:pt x="757064" y="391107"/>
                      <a:pt x="757216" y="389098"/>
                      <a:pt x="756250" y="387520"/>
                    </a:cubicBezTo>
                    <a:cubicBezTo>
                      <a:pt x="769657" y="263903"/>
                      <a:pt x="700639" y="120358"/>
                      <a:pt x="577008" y="20368"/>
                    </a:cubicBezTo>
                    <a:cubicBezTo>
                      <a:pt x="562801" y="12792"/>
                      <a:pt x="552917" y="11292"/>
                      <a:pt x="540166" y="8894"/>
                    </a:cubicBezTo>
                    <a:cubicBezTo>
                      <a:pt x="434850" y="-48684"/>
                      <a:pt x="273514" y="37279"/>
                      <a:pt x="255597" y="167126"/>
                    </a:cubicBezTo>
                    <a:cubicBezTo>
                      <a:pt x="247227" y="186703"/>
                      <a:pt x="247449" y="203290"/>
                      <a:pt x="246953" y="220900"/>
                    </a:cubicBezTo>
                    <a:cubicBezTo>
                      <a:pt x="238181" y="220856"/>
                      <a:pt x="228660" y="220910"/>
                      <a:pt x="221457" y="219242"/>
                    </a:cubicBezTo>
                    <a:cubicBezTo>
                      <a:pt x="108362" y="219970"/>
                      <a:pt x="-4959" y="296522"/>
                      <a:pt x="0" y="440663"/>
                    </a:cubicBezTo>
                    <a:cubicBezTo>
                      <a:pt x="-9471" y="522822"/>
                      <a:pt x="67904" y="597329"/>
                      <a:pt x="147389" y="649372"/>
                    </a:cubicBezTo>
                    <a:cubicBezTo>
                      <a:pt x="163549" y="659425"/>
                      <a:pt x="189312" y="662566"/>
                      <a:pt x="216357" y="662120"/>
                    </a:cubicBezTo>
                    <a:cubicBezTo>
                      <a:pt x="289326" y="652571"/>
                      <a:pt x="395265" y="675007"/>
                      <a:pt x="475149" y="662120"/>
                    </a:cubicBezTo>
                    <a:cubicBezTo>
                      <a:pt x="579973" y="579072"/>
                      <a:pt x="676642" y="493805"/>
                      <a:pt x="757142" y="393130"/>
                    </a:cubicBezTo>
                    <a:close/>
                  </a:path>
                </a:pathLst>
              </a:custGeom>
              <a:solidFill>
                <a:srgbClr val="F2F2F2"/>
              </a:solidFill>
              <a:ln w="28575" cap="flat">
                <a:solidFill>
                  <a:schemeClr val="tx1"/>
                </a:solidFill>
                <a:prstDash val="solid"/>
                <a:miter/>
                <a:extLst>
                  <a:ext uri="{C807C97D-BFC1-408E-A445-0C87EB9F89A2}">
                    <ask:lineSketchStyleProps xmlns:ask="http://schemas.microsoft.com/office/drawing/2018/sketchyshapes" sd="3345135513">
                      <a:custGeom>
                        <a:avLst/>
                        <a:gdLst>
                          <a:gd name="connsiteX0" fmla="*/ 757142 w 757142"/>
                          <a:gd name="connsiteY0" fmla="*/ 393130 h 662125"/>
                          <a:gd name="connsiteX1" fmla="*/ 756250 w 757142"/>
                          <a:gd name="connsiteY1" fmla="*/ 387520 h 662125"/>
                          <a:gd name="connsiteX2" fmla="*/ 577008 w 757142"/>
                          <a:gd name="connsiteY2" fmla="*/ 20368 h 662125"/>
                          <a:gd name="connsiteX3" fmla="*/ 540166 w 757142"/>
                          <a:gd name="connsiteY3" fmla="*/ 8894 h 662125"/>
                          <a:gd name="connsiteX4" fmla="*/ 255597 w 757142"/>
                          <a:gd name="connsiteY4" fmla="*/ 167126 h 662125"/>
                          <a:gd name="connsiteX5" fmla="*/ 246953 w 757142"/>
                          <a:gd name="connsiteY5" fmla="*/ 220900 h 662125"/>
                          <a:gd name="connsiteX6" fmla="*/ 221457 w 757142"/>
                          <a:gd name="connsiteY6" fmla="*/ 219242 h 662125"/>
                          <a:gd name="connsiteX7" fmla="*/ 0 w 757142"/>
                          <a:gd name="connsiteY7" fmla="*/ 440663 h 662125"/>
                          <a:gd name="connsiteX8" fmla="*/ 147389 w 757142"/>
                          <a:gd name="connsiteY8" fmla="*/ 649372 h 662125"/>
                          <a:gd name="connsiteX9" fmla="*/ 216357 w 757142"/>
                          <a:gd name="connsiteY9" fmla="*/ 662120 h 662125"/>
                          <a:gd name="connsiteX10" fmla="*/ 475149 w 757142"/>
                          <a:gd name="connsiteY10" fmla="*/ 662120 h 662125"/>
                          <a:gd name="connsiteX11" fmla="*/ 757142 w 757142"/>
                          <a:gd name="connsiteY11" fmla="*/ 393130 h 662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57142" h="662125">
                            <a:moveTo>
                              <a:pt x="757142" y="393130"/>
                            </a:moveTo>
                            <a:cubicBezTo>
                              <a:pt x="757142" y="391217"/>
                              <a:pt x="757142" y="389305"/>
                              <a:pt x="756250" y="387520"/>
                            </a:cubicBezTo>
                            <a:cubicBezTo>
                              <a:pt x="731034" y="251103"/>
                              <a:pt x="669064" y="124157"/>
                              <a:pt x="577008" y="20368"/>
                            </a:cubicBezTo>
                            <a:cubicBezTo>
                              <a:pt x="565063" y="15530"/>
                              <a:pt x="552748" y="11693"/>
                              <a:pt x="540166" y="8894"/>
                            </a:cubicBezTo>
                            <a:cubicBezTo>
                              <a:pt x="417896" y="-25993"/>
                              <a:pt x="290489" y="44850"/>
                              <a:pt x="255597" y="167126"/>
                            </a:cubicBezTo>
                            <a:cubicBezTo>
                              <a:pt x="250599" y="184646"/>
                              <a:pt x="247693" y="202696"/>
                              <a:pt x="246953" y="220900"/>
                            </a:cubicBezTo>
                            <a:cubicBezTo>
                              <a:pt x="238488" y="219922"/>
                              <a:pt x="229973" y="219368"/>
                              <a:pt x="221457" y="219242"/>
                            </a:cubicBezTo>
                            <a:cubicBezTo>
                              <a:pt x="99159" y="219232"/>
                              <a:pt x="10" y="318366"/>
                              <a:pt x="0" y="440663"/>
                            </a:cubicBezTo>
                            <a:cubicBezTo>
                              <a:pt x="-8" y="534420"/>
                              <a:pt x="59030" y="618020"/>
                              <a:pt x="147389" y="649372"/>
                            </a:cubicBezTo>
                            <a:cubicBezTo>
                              <a:pt x="169354" y="657981"/>
                              <a:pt x="192760" y="662307"/>
                              <a:pt x="216357" y="662120"/>
                            </a:cubicBezTo>
                            <a:lnTo>
                              <a:pt x="475149" y="662120"/>
                            </a:lnTo>
                            <a:cubicBezTo>
                              <a:pt x="579061" y="583463"/>
                              <a:pt x="673666" y="493216"/>
                              <a:pt x="757142" y="393130"/>
                            </a:cubicBezTo>
                            <a:close/>
                          </a:path>
                        </a:pathLst>
                      </a:custGeom>
                      <ask:type>
                        <ask:lineSketchScribble/>
                      </ask:type>
                    </ask:lineSketchStyleProps>
                  </a:ext>
                </a:extLst>
              </a:ln>
            </p:spPr>
            <p:txBody>
              <a:bodyPr rtlCol="0" anchor="ctr"/>
              <a:lstStyle/>
              <a:p>
                <a:endParaRPr lang="fr-FR"/>
              </a:p>
            </p:txBody>
          </p:sp>
        </p:grpSp>
        <p:sp>
          <p:nvSpPr>
            <p:cNvPr id="40" name="Forme libre : forme 39">
              <a:extLst>
                <a:ext uri="{FF2B5EF4-FFF2-40B4-BE49-F238E27FC236}">
                  <a16:creationId xmlns:a16="http://schemas.microsoft.com/office/drawing/2014/main" id="{2A27A54B-78B9-B16D-D8CB-9F3990EDC55B}"/>
                </a:ext>
              </a:extLst>
            </p:cNvPr>
            <p:cNvSpPr/>
            <p:nvPr/>
          </p:nvSpPr>
          <p:spPr>
            <a:xfrm>
              <a:off x="8461492" y="771892"/>
              <a:ext cx="2167195" cy="1567952"/>
            </a:xfrm>
            <a:custGeom>
              <a:avLst/>
              <a:gdLst>
                <a:gd name="connsiteX0" fmla="*/ 2127824 w 2167195"/>
                <a:gd name="connsiteY0" fmla="*/ 159113 h 1567952"/>
                <a:gd name="connsiteX1" fmla="*/ 1598130 w 2167195"/>
                <a:gd name="connsiteY1" fmla="*/ 12635 h 1567952"/>
                <a:gd name="connsiteX2" fmla="*/ 1332709 w 2167195"/>
                <a:gd name="connsiteY2" fmla="*/ 70257 h 1567952"/>
                <a:gd name="connsiteX3" fmla="*/ 1527504 w 2167195"/>
                <a:gd name="connsiteY3" fmla="*/ 168037 h 1567952"/>
                <a:gd name="connsiteX4" fmla="*/ 1618655 w 2167195"/>
                <a:gd name="connsiteY4" fmla="*/ 148787 h 1567952"/>
                <a:gd name="connsiteX5" fmla="*/ 1759269 w 2167195"/>
                <a:gd name="connsiteY5" fmla="*/ 137441 h 1567952"/>
                <a:gd name="connsiteX6" fmla="*/ 2009009 w 2167195"/>
                <a:gd name="connsiteY6" fmla="*/ 229867 h 1567952"/>
                <a:gd name="connsiteX7" fmla="*/ 2009009 w 2167195"/>
                <a:gd name="connsiteY7" fmla="*/ 229867 h 1567952"/>
                <a:gd name="connsiteX8" fmla="*/ 1896059 w 2167195"/>
                <a:gd name="connsiteY8" fmla="*/ 612317 h 1567952"/>
                <a:gd name="connsiteX9" fmla="*/ 1290640 w 2167195"/>
                <a:gd name="connsiteY9" fmla="*/ 1128753 h 1567952"/>
                <a:gd name="connsiteX10" fmla="*/ 548176 w 2167195"/>
                <a:gd name="connsiteY10" fmla="*/ 1417120 h 1567952"/>
                <a:gd name="connsiteX11" fmla="*/ 157439 w 2167195"/>
                <a:gd name="connsiteY11" fmla="*/ 1336041 h 1567952"/>
                <a:gd name="connsiteX12" fmla="*/ 270389 w 2167195"/>
                <a:gd name="connsiteY12" fmla="*/ 954228 h 1567952"/>
                <a:gd name="connsiteX13" fmla="*/ 305957 w 2167195"/>
                <a:gd name="connsiteY13" fmla="*/ 904254 h 1567952"/>
                <a:gd name="connsiteX14" fmla="*/ 309272 w 2167195"/>
                <a:gd name="connsiteY14" fmla="*/ 696456 h 1567952"/>
                <a:gd name="connsiteX15" fmla="*/ 160116 w 2167195"/>
                <a:gd name="connsiteY15" fmla="*/ 871363 h 1567952"/>
                <a:gd name="connsiteX16" fmla="*/ 39389 w 2167195"/>
                <a:gd name="connsiteY16" fmla="*/ 1406029 h 1567952"/>
                <a:gd name="connsiteX17" fmla="*/ 409091 w 2167195"/>
                <a:gd name="connsiteY17" fmla="*/ 1565256 h 1567952"/>
                <a:gd name="connsiteX18" fmla="*/ 568573 w 2167195"/>
                <a:gd name="connsiteY18" fmla="*/ 1552508 h 1567952"/>
                <a:gd name="connsiteX19" fmla="*/ 1361393 w 2167195"/>
                <a:gd name="connsiteY19" fmla="*/ 1246548 h 1567952"/>
                <a:gd name="connsiteX20" fmla="*/ 2006587 w 2167195"/>
                <a:gd name="connsiteY20" fmla="*/ 694289 h 1567952"/>
                <a:gd name="connsiteX21" fmla="*/ 2127824 w 2167195"/>
                <a:gd name="connsiteY21" fmla="*/ 159113 h 1567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167195" h="1567952" fill="none" extrusionOk="0">
                  <a:moveTo>
                    <a:pt x="2127824" y="159113"/>
                  </a:moveTo>
                  <a:cubicBezTo>
                    <a:pt x="2058674" y="34697"/>
                    <a:pt x="1860776" y="-59301"/>
                    <a:pt x="1598130" y="12635"/>
                  </a:cubicBezTo>
                  <a:cubicBezTo>
                    <a:pt x="1494033" y="41676"/>
                    <a:pt x="1422355" y="49825"/>
                    <a:pt x="1332709" y="70257"/>
                  </a:cubicBezTo>
                  <a:cubicBezTo>
                    <a:pt x="1396616" y="88484"/>
                    <a:pt x="1466043" y="128470"/>
                    <a:pt x="1527504" y="168037"/>
                  </a:cubicBezTo>
                  <a:cubicBezTo>
                    <a:pt x="1563622" y="168281"/>
                    <a:pt x="1588454" y="147952"/>
                    <a:pt x="1618655" y="148787"/>
                  </a:cubicBezTo>
                  <a:cubicBezTo>
                    <a:pt x="1669415" y="135649"/>
                    <a:pt x="1710746" y="136359"/>
                    <a:pt x="1759269" y="137441"/>
                  </a:cubicBezTo>
                  <a:cubicBezTo>
                    <a:pt x="1863102" y="133901"/>
                    <a:pt x="1947368" y="175235"/>
                    <a:pt x="2009009" y="229867"/>
                  </a:cubicBezTo>
                  <a:lnTo>
                    <a:pt x="2009009" y="229867"/>
                  </a:lnTo>
                  <a:cubicBezTo>
                    <a:pt x="2039290" y="288650"/>
                    <a:pt x="2013896" y="446061"/>
                    <a:pt x="1896059" y="612317"/>
                  </a:cubicBezTo>
                  <a:cubicBezTo>
                    <a:pt x="1751813" y="834679"/>
                    <a:pt x="1538826" y="1065071"/>
                    <a:pt x="1290640" y="1128753"/>
                  </a:cubicBezTo>
                  <a:cubicBezTo>
                    <a:pt x="1044986" y="1202807"/>
                    <a:pt x="839972" y="1363917"/>
                    <a:pt x="548176" y="1417120"/>
                  </a:cubicBezTo>
                  <a:cubicBezTo>
                    <a:pt x="355311" y="1448332"/>
                    <a:pt x="207864" y="1411798"/>
                    <a:pt x="157439" y="1336041"/>
                  </a:cubicBezTo>
                  <a:cubicBezTo>
                    <a:pt x="105356" y="1252350"/>
                    <a:pt x="142117" y="1125504"/>
                    <a:pt x="270389" y="954228"/>
                  </a:cubicBezTo>
                  <a:cubicBezTo>
                    <a:pt x="286262" y="934156"/>
                    <a:pt x="290420" y="926504"/>
                    <a:pt x="305957" y="904254"/>
                  </a:cubicBezTo>
                  <a:cubicBezTo>
                    <a:pt x="296597" y="842757"/>
                    <a:pt x="288252" y="754901"/>
                    <a:pt x="309272" y="696456"/>
                  </a:cubicBezTo>
                  <a:cubicBezTo>
                    <a:pt x="245748" y="762389"/>
                    <a:pt x="182280" y="808459"/>
                    <a:pt x="160116" y="871363"/>
                  </a:cubicBezTo>
                  <a:cubicBezTo>
                    <a:pt x="39111" y="1100379"/>
                    <a:pt x="-38359" y="1264353"/>
                    <a:pt x="39389" y="1406029"/>
                  </a:cubicBezTo>
                  <a:cubicBezTo>
                    <a:pt x="118748" y="1529231"/>
                    <a:pt x="268456" y="1608433"/>
                    <a:pt x="409091" y="1565256"/>
                  </a:cubicBezTo>
                  <a:cubicBezTo>
                    <a:pt x="465578" y="1577919"/>
                    <a:pt x="525179" y="1560925"/>
                    <a:pt x="568573" y="1552508"/>
                  </a:cubicBezTo>
                  <a:cubicBezTo>
                    <a:pt x="841409" y="1522904"/>
                    <a:pt x="1057072" y="1423710"/>
                    <a:pt x="1361393" y="1246548"/>
                  </a:cubicBezTo>
                  <a:cubicBezTo>
                    <a:pt x="1580861" y="1151659"/>
                    <a:pt x="1848644" y="960792"/>
                    <a:pt x="2006587" y="694289"/>
                  </a:cubicBezTo>
                  <a:cubicBezTo>
                    <a:pt x="2156521" y="508749"/>
                    <a:pt x="2244419" y="308537"/>
                    <a:pt x="2127824" y="159113"/>
                  </a:cubicBezTo>
                  <a:close/>
                </a:path>
                <a:path w="2167195" h="1567952" stroke="0" extrusionOk="0">
                  <a:moveTo>
                    <a:pt x="2127824" y="159113"/>
                  </a:moveTo>
                  <a:cubicBezTo>
                    <a:pt x="2104564" y="14201"/>
                    <a:pt x="1852663" y="-2199"/>
                    <a:pt x="1598130" y="12635"/>
                  </a:cubicBezTo>
                  <a:cubicBezTo>
                    <a:pt x="1506203" y="20550"/>
                    <a:pt x="1419573" y="47047"/>
                    <a:pt x="1332709" y="70257"/>
                  </a:cubicBezTo>
                  <a:cubicBezTo>
                    <a:pt x="1406835" y="103744"/>
                    <a:pt x="1465831" y="137513"/>
                    <a:pt x="1527504" y="168037"/>
                  </a:cubicBezTo>
                  <a:cubicBezTo>
                    <a:pt x="1555688" y="169421"/>
                    <a:pt x="1585875" y="157968"/>
                    <a:pt x="1618655" y="148787"/>
                  </a:cubicBezTo>
                  <a:cubicBezTo>
                    <a:pt x="1665844" y="139696"/>
                    <a:pt x="1711956" y="136039"/>
                    <a:pt x="1759269" y="137441"/>
                  </a:cubicBezTo>
                  <a:cubicBezTo>
                    <a:pt x="1845884" y="110659"/>
                    <a:pt x="1945359" y="132362"/>
                    <a:pt x="2009009" y="229867"/>
                  </a:cubicBezTo>
                  <a:lnTo>
                    <a:pt x="2009009" y="229867"/>
                  </a:lnTo>
                  <a:cubicBezTo>
                    <a:pt x="2071603" y="325417"/>
                    <a:pt x="1995059" y="428982"/>
                    <a:pt x="1896059" y="612317"/>
                  </a:cubicBezTo>
                  <a:cubicBezTo>
                    <a:pt x="1718508" y="791579"/>
                    <a:pt x="1553887" y="984104"/>
                    <a:pt x="1290640" y="1128753"/>
                  </a:cubicBezTo>
                  <a:cubicBezTo>
                    <a:pt x="1026408" y="1255644"/>
                    <a:pt x="836009" y="1382088"/>
                    <a:pt x="548176" y="1417120"/>
                  </a:cubicBezTo>
                  <a:cubicBezTo>
                    <a:pt x="340359" y="1472710"/>
                    <a:pt x="199103" y="1416765"/>
                    <a:pt x="157439" y="1336041"/>
                  </a:cubicBezTo>
                  <a:cubicBezTo>
                    <a:pt x="105801" y="1275853"/>
                    <a:pt x="123652" y="1080774"/>
                    <a:pt x="270389" y="954228"/>
                  </a:cubicBezTo>
                  <a:cubicBezTo>
                    <a:pt x="283626" y="933935"/>
                    <a:pt x="287554" y="927053"/>
                    <a:pt x="305957" y="904254"/>
                  </a:cubicBezTo>
                  <a:cubicBezTo>
                    <a:pt x="293061" y="842590"/>
                    <a:pt x="310380" y="779653"/>
                    <a:pt x="309272" y="696456"/>
                  </a:cubicBezTo>
                  <a:cubicBezTo>
                    <a:pt x="250042" y="751083"/>
                    <a:pt x="197629" y="802644"/>
                    <a:pt x="160116" y="871363"/>
                  </a:cubicBezTo>
                  <a:cubicBezTo>
                    <a:pt x="17481" y="1086558"/>
                    <a:pt x="-24801" y="1260047"/>
                    <a:pt x="39389" y="1406029"/>
                  </a:cubicBezTo>
                  <a:cubicBezTo>
                    <a:pt x="124126" y="1544418"/>
                    <a:pt x="269471" y="1553169"/>
                    <a:pt x="409091" y="1565256"/>
                  </a:cubicBezTo>
                  <a:cubicBezTo>
                    <a:pt x="456211" y="1566665"/>
                    <a:pt x="516264" y="1551718"/>
                    <a:pt x="568573" y="1552508"/>
                  </a:cubicBezTo>
                  <a:cubicBezTo>
                    <a:pt x="831870" y="1532220"/>
                    <a:pt x="1129436" y="1392366"/>
                    <a:pt x="1361393" y="1246548"/>
                  </a:cubicBezTo>
                  <a:cubicBezTo>
                    <a:pt x="1605459" y="1082562"/>
                    <a:pt x="1819762" y="935636"/>
                    <a:pt x="2006587" y="694289"/>
                  </a:cubicBezTo>
                  <a:cubicBezTo>
                    <a:pt x="2162883" y="518611"/>
                    <a:pt x="2239186" y="283128"/>
                    <a:pt x="2127824" y="159113"/>
                  </a:cubicBezTo>
                  <a:close/>
                </a:path>
              </a:pathLst>
            </a:custGeom>
            <a:solidFill>
              <a:srgbClr val="50E6FF"/>
            </a:solidFill>
            <a:ln w="28575" cap="flat">
              <a:solidFill>
                <a:schemeClr val="tx1"/>
              </a:solidFill>
              <a:prstDash val="solid"/>
              <a:miter/>
              <a:extLst>
                <a:ext uri="{C807C97D-BFC1-408E-A445-0C87EB9F89A2}">
                  <ask:lineSketchStyleProps xmlns:ask="http://schemas.microsoft.com/office/drawing/2018/sketchyshapes" sd="425169853">
                    <a:custGeom>
                      <a:avLst/>
                      <a:gdLst>
                        <a:gd name="connsiteX0" fmla="*/ 2127824 w 2167195"/>
                        <a:gd name="connsiteY0" fmla="*/ 159113 h 1567952"/>
                        <a:gd name="connsiteX1" fmla="*/ 1598130 w 2167195"/>
                        <a:gd name="connsiteY1" fmla="*/ 12635 h 1567952"/>
                        <a:gd name="connsiteX2" fmla="*/ 1332709 w 2167195"/>
                        <a:gd name="connsiteY2" fmla="*/ 70257 h 1567952"/>
                        <a:gd name="connsiteX3" fmla="*/ 1527504 w 2167195"/>
                        <a:gd name="connsiteY3" fmla="*/ 168037 h 1567952"/>
                        <a:gd name="connsiteX4" fmla="*/ 1618655 w 2167195"/>
                        <a:gd name="connsiteY4" fmla="*/ 148787 h 1567952"/>
                        <a:gd name="connsiteX5" fmla="*/ 1759269 w 2167195"/>
                        <a:gd name="connsiteY5" fmla="*/ 137441 h 1567952"/>
                        <a:gd name="connsiteX6" fmla="*/ 2009009 w 2167195"/>
                        <a:gd name="connsiteY6" fmla="*/ 229867 h 1567952"/>
                        <a:gd name="connsiteX7" fmla="*/ 2009009 w 2167195"/>
                        <a:gd name="connsiteY7" fmla="*/ 229867 h 1567952"/>
                        <a:gd name="connsiteX8" fmla="*/ 1896059 w 2167195"/>
                        <a:gd name="connsiteY8" fmla="*/ 612317 h 1567952"/>
                        <a:gd name="connsiteX9" fmla="*/ 1290640 w 2167195"/>
                        <a:gd name="connsiteY9" fmla="*/ 1128753 h 1567952"/>
                        <a:gd name="connsiteX10" fmla="*/ 548176 w 2167195"/>
                        <a:gd name="connsiteY10" fmla="*/ 1417120 h 1567952"/>
                        <a:gd name="connsiteX11" fmla="*/ 157439 w 2167195"/>
                        <a:gd name="connsiteY11" fmla="*/ 1336041 h 1567952"/>
                        <a:gd name="connsiteX12" fmla="*/ 270389 w 2167195"/>
                        <a:gd name="connsiteY12" fmla="*/ 954228 h 1567952"/>
                        <a:gd name="connsiteX13" fmla="*/ 305957 w 2167195"/>
                        <a:gd name="connsiteY13" fmla="*/ 904254 h 1567952"/>
                        <a:gd name="connsiteX14" fmla="*/ 309272 w 2167195"/>
                        <a:gd name="connsiteY14" fmla="*/ 696456 h 1567952"/>
                        <a:gd name="connsiteX15" fmla="*/ 160116 w 2167195"/>
                        <a:gd name="connsiteY15" fmla="*/ 871363 h 1567952"/>
                        <a:gd name="connsiteX16" fmla="*/ 39389 w 2167195"/>
                        <a:gd name="connsiteY16" fmla="*/ 1406029 h 1567952"/>
                        <a:gd name="connsiteX17" fmla="*/ 409091 w 2167195"/>
                        <a:gd name="connsiteY17" fmla="*/ 1565256 h 1567952"/>
                        <a:gd name="connsiteX18" fmla="*/ 568573 w 2167195"/>
                        <a:gd name="connsiteY18" fmla="*/ 1552508 h 1567952"/>
                        <a:gd name="connsiteX19" fmla="*/ 1361393 w 2167195"/>
                        <a:gd name="connsiteY19" fmla="*/ 1246548 h 1567952"/>
                        <a:gd name="connsiteX20" fmla="*/ 2006587 w 2167195"/>
                        <a:gd name="connsiteY20" fmla="*/ 694289 h 1567952"/>
                        <a:gd name="connsiteX21" fmla="*/ 2127824 w 2167195"/>
                        <a:gd name="connsiteY21" fmla="*/ 159113 h 1567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167195" h="1567952">
                          <a:moveTo>
                            <a:pt x="2127824" y="159113"/>
                          </a:moveTo>
                          <a:cubicBezTo>
                            <a:pt x="2047637" y="25638"/>
                            <a:pt x="1860109" y="-26375"/>
                            <a:pt x="1598130" y="12635"/>
                          </a:cubicBezTo>
                          <a:cubicBezTo>
                            <a:pt x="1508369" y="25355"/>
                            <a:pt x="1419666" y="44614"/>
                            <a:pt x="1332709" y="70257"/>
                          </a:cubicBezTo>
                          <a:cubicBezTo>
                            <a:pt x="1401691" y="94071"/>
                            <a:pt x="1467192" y="126952"/>
                            <a:pt x="1527504" y="168037"/>
                          </a:cubicBezTo>
                          <a:cubicBezTo>
                            <a:pt x="1558228" y="161280"/>
                            <a:pt x="1589079" y="153249"/>
                            <a:pt x="1618655" y="148787"/>
                          </a:cubicBezTo>
                          <a:cubicBezTo>
                            <a:pt x="1665186" y="141543"/>
                            <a:pt x="1712177" y="137751"/>
                            <a:pt x="1759269" y="137441"/>
                          </a:cubicBezTo>
                          <a:cubicBezTo>
                            <a:pt x="1852791" y="123958"/>
                            <a:pt x="1946797" y="158745"/>
                            <a:pt x="2009009" y="229867"/>
                          </a:cubicBezTo>
                          <a:lnTo>
                            <a:pt x="2009009" y="229867"/>
                          </a:lnTo>
                          <a:cubicBezTo>
                            <a:pt x="2057836" y="311201"/>
                            <a:pt x="2016658" y="450285"/>
                            <a:pt x="1896059" y="612317"/>
                          </a:cubicBezTo>
                          <a:cubicBezTo>
                            <a:pt x="1728456" y="820934"/>
                            <a:pt x="1523068" y="996132"/>
                            <a:pt x="1290640" y="1128753"/>
                          </a:cubicBezTo>
                          <a:cubicBezTo>
                            <a:pt x="1063417" y="1270565"/>
                            <a:pt x="811553" y="1368396"/>
                            <a:pt x="548176" y="1417120"/>
                          </a:cubicBezTo>
                          <a:cubicBezTo>
                            <a:pt x="348792" y="1446952"/>
                            <a:pt x="206265" y="1417120"/>
                            <a:pt x="157439" y="1336041"/>
                          </a:cubicBezTo>
                          <a:cubicBezTo>
                            <a:pt x="108613" y="1254961"/>
                            <a:pt x="149790" y="1115494"/>
                            <a:pt x="270389" y="954228"/>
                          </a:cubicBezTo>
                          <a:cubicBezTo>
                            <a:pt x="285305" y="934213"/>
                            <a:pt x="289002" y="924397"/>
                            <a:pt x="305957" y="904254"/>
                          </a:cubicBezTo>
                          <a:cubicBezTo>
                            <a:pt x="297988" y="835140"/>
                            <a:pt x="299102" y="765281"/>
                            <a:pt x="309272" y="696456"/>
                          </a:cubicBezTo>
                          <a:cubicBezTo>
                            <a:pt x="255072" y="750783"/>
                            <a:pt x="205202" y="809264"/>
                            <a:pt x="160116" y="871363"/>
                          </a:cubicBezTo>
                          <a:cubicBezTo>
                            <a:pt x="2164" y="1082604"/>
                            <a:pt x="-40670" y="1272554"/>
                            <a:pt x="39389" y="1406029"/>
                          </a:cubicBezTo>
                          <a:cubicBezTo>
                            <a:pt x="125458" y="1521172"/>
                            <a:pt x="266291" y="1581829"/>
                            <a:pt x="409091" y="1565256"/>
                          </a:cubicBezTo>
                          <a:cubicBezTo>
                            <a:pt x="462494" y="1564976"/>
                            <a:pt x="515803" y="1560718"/>
                            <a:pt x="568573" y="1552508"/>
                          </a:cubicBezTo>
                          <a:cubicBezTo>
                            <a:pt x="849710" y="1501196"/>
                            <a:pt x="1118670" y="1397399"/>
                            <a:pt x="1361393" y="1246548"/>
                          </a:cubicBezTo>
                          <a:cubicBezTo>
                            <a:pt x="1609285" y="1104684"/>
                            <a:pt x="1828174" y="917321"/>
                            <a:pt x="2006587" y="694289"/>
                          </a:cubicBezTo>
                          <a:cubicBezTo>
                            <a:pt x="2165049" y="482539"/>
                            <a:pt x="2207884" y="292716"/>
                            <a:pt x="2127824" y="159113"/>
                          </a:cubicBezTo>
                          <a:close/>
                        </a:path>
                      </a:pathLst>
                    </a:custGeom>
                    <ask:type>
                      <ask:lineSketchScribble/>
                    </ask:type>
                  </ask:lineSketchStyleProps>
                </a:ext>
              </a:extLst>
            </a:ln>
          </p:spPr>
          <p:txBody>
            <a:bodyPr rtlCol="0" anchor="ctr"/>
            <a:lstStyle/>
            <a:p>
              <a:endParaRPr lang="fr-FR"/>
            </a:p>
          </p:txBody>
        </p:sp>
      </p:grpSp>
      <p:pic>
        <p:nvPicPr>
          <p:cNvPr id="45" name="Image 44">
            <a:extLst>
              <a:ext uri="{FF2B5EF4-FFF2-40B4-BE49-F238E27FC236}">
                <a16:creationId xmlns:a16="http://schemas.microsoft.com/office/drawing/2014/main" id="{2B452AF3-BE59-9416-6C20-01D8411F14B1}"/>
              </a:ext>
            </a:extLst>
          </p:cNvPr>
          <p:cNvPicPr>
            <a:picLocks noChangeAspect="1"/>
          </p:cNvPicPr>
          <p:nvPr/>
        </p:nvPicPr>
        <p:blipFill rotWithShape="1">
          <a:blip r:embed="rId4">
            <a:extLst>
              <a:ext uri="{28A0092B-C50C-407E-A947-70E740481C1C}">
                <a14:useLocalDpi xmlns:a14="http://schemas.microsoft.com/office/drawing/2010/main" val="0"/>
              </a:ext>
            </a:extLst>
          </a:blip>
          <a:srcRect l="37648" t="74022" r="56530" b="12268"/>
          <a:stretch/>
        </p:blipFill>
        <p:spPr>
          <a:xfrm>
            <a:off x="9807857" y="704024"/>
            <a:ext cx="1489938" cy="1523107"/>
          </a:xfrm>
          <a:prstGeom prst="rect">
            <a:avLst/>
          </a:prstGeom>
        </p:spPr>
      </p:pic>
      <p:sp>
        <p:nvSpPr>
          <p:cNvPr id="47" name="ZoneTexte 46">
            <a:extLst>
              <a:ext uri="{FF2B5EF4-FFF2-40B4-BE49-F238E27FC236}">
                <a16:creationId xmlns:a16="http://schemas.microsoft.com/office/drawing/2014/main" id="{2BF64829-EC1C-C30E-47F5-2FE6D0BCD8A7}"/>
              </a:ext>
            </a:extLst>
          </p:cNvPr>
          <p:cNvSpPr txBox="1"/>
          <p:nvPr/>
        </p:nvSpPr>
        <p:spPr>
          <a:xfrm>
            <a:off x="7525753" y="326763"/>
            <a:ext cx="1434473" cy="369332"/>
          </a:xfrm>
          <a:prstGeom prst="rect">
            <a:avLst/>
          </a:prstGeom>
          <a:noFill/>
        </p:spPr>
        <p:txBody>
          <a:bodyPr wrap="square">
            <a:spAutoFit/>
          </a:bodyPr>
          <a:lstStyle/>
          <a:p>
            <a:pPr algn="ctr"/>
            <a:r>
              <a:rPr lang="fr-FR" sz="1800" b="1" spc="-100" dirty="0">
                <a:latin typeface="Cavolini" panose="03000502040302020204" pitchFamily="66" charset="0"/>
                <a:cs typeface="Cavolini" panose="03000502040302020204" pitchFamily="66" charset="0"/>
              </a:rPr>
              <a:t>Cosmos DB</a:t>
            </a:r>
            <a:endParaRPr lang="fr-FR" dirty="0"/>
          </a:p>
        </p:txBody>
      </p:sp>
      <p:sp>
        <p:nvSpPr>
          <p:cNvPr id="48" name="ZoneTexte 47">
            <a:extLst>
              <a:ext uri="{FF2B5EF4-FFF2-40B4-BE49-F238E27FC236}">
                <a16:creationId xmlns:a16="http://schemas.microsoft.com/office/drawing/2014/main" id="{4ED2D0C6-4CD3-FFCE-557A-DACE53387290}"/>
              </a:ext>
            </a:extLst>
          </p:cNvPr>
          <p:cNvSpPr txBox="1"/>
          <p:nvPr/>
        </p:nvSpPr>
        <p:spPr>
          <a:xfrm>
            <a:off x="9522411" y="334690"/>
            <a:ext cx="1905197" cy="369332"/>
          </a:xfrm>
          <a:prstGeom prst="rect">
            <a:avLst/>
          </a:prstGeom>
          <a:noFill/>
        </p:spPr>
        <p:txBody>
          <a:bodyPr wrap="square">
            <a:spAutoFit/>
          </a:bodyPr>
          <a:lstStyle/>
          <a:p>
            <a:pPr algn="ctr"/>
            <a:r>
              <a:rPr lang="fr-FR" sz="1800" b="1" spc="-100" dirty="0" err="1">
                <a:latin typeface="Cavolini" panose="03000502040302020204" pitchFamily="66" charset="0"/>
                <a:cs typeface="Cavolini" panose="03000502040302020204" pitchFamily="66" charset="0"/>
              </a:rPr>
              <a:t>Morag’s</a:t>
            </a:r>
            <a:r>
              <a:rPr lang="fr-FR" sz="1800" b="1" spc="-100" dirty="0">
                <a:latin typeface="Cavolini" panose="03000502040302020204" pitchFamily="66" charset="0"/>
                <a:cs typeface="Cavolini" panose="03000502040302020204" pitchFamily="66" charset="0"/>
              </a:rPr>
              <a:t> </a:t>
            </a:r>
            <a:r>
              <a:rPr lang="fr-FR" sz="1800" b="1" spc="-100" dirty="0" err="1">
                <a:latin typeface="Cavolini" panose="03000502040302020204" pitchFamily="66" charset="0"/>
                <a:cs typeface="Cavolini" panose="03000502040302020204" pitchFamily="66" charset="0"/>
              </a:rPr>
              <a:t>orb</a:t>
            </a:r>
            <a:endParaRPr lang="fr-FR" dirty="0"/>
          </a:p>
        </p:txBody>
      </p:sp>
      <p:sp>
        <p:nvSpPr>
          <p:cNvPr id="49" name="Forme libre : forme 48">
            <a:extLst>
              <a:ext uri="{FF2B5EF4-FFF2-40B4-BE49-F238E27FC236}">
                <a16:creationId xmlns:a16="http://schemas.microsoft.com/office/drawing/2014/main" id="{49CF768C-D540-1FB5-7F8D-2F2B75AB56C9}"/>
              </a:ext>
            </a:extLst>
          </p:cNvPr>
          <p:cNvSpPr/>
          <p:nvPr/>
        </p:nvSpPr>
        <p:spPr>
          <a:xfrm>
            <a:off x="9156033" y="1359559"/>
            <a:ext cx="523374" cy="84230"/>
          </a:xfrm>
          <a:custGeom>
            <a:avLst/>
            <a:gdLst>
              <a:gd name="connsiteX0" fmla="*/ 0 w 523374"/>
              <a:gd name="connsiteY0" fmla="*/ 84230 h 84230"/>
              <a:gd name="connsiteX1" fmla="*/ 180474 w 523374"/>
              <a:gd name="connsiteY1" fmla="*/ 9 h 84230"/>
              <a:gd name="connsiteX2" fmla="*/ 354932 w 523374"/>
              <a:gd name="connsiteY2" fmla="*/ 78215 h 84230"/>
              <a:gd name="connsiteX3" fmla="*/ 523374 w 523374"/>
              <a:gd name="connsiteY3" fmla="*/ 12041 h 84230"/>
            </a:gdLst>
            <a:ahLst/>
            <a:cxnLst>
              <a:cxn ang="0">
                <a:pos x="connsiteX0" y="connsiteY0"/>
              </a:cxn>
              <a:cxn ang="0">
                <a:pos x="connsiteX1" y="connsiteY1"/>
              </a:cxn>
              <a:cxn ang="0">
                <a:pos x="connsiteX2" y="connsiteY2"/>
              </a:cxn>
              <a:cxn ang="0">
                <a:pos x="connsiteX3" y="connsiteY3"/>
              </a:cxn>
            </a:cxnLst>
            <a:rect l="l" t="t" r="r" b="b"/>
            <a:pathLst>
              <a:path w="523374" h="84230">
                <a:moveTo>
                  <a:pt x="0" y="84230"/>
                </a:moveTo>
                <a:cubicBezTo>
                  <a:pt x="60659" y="42620"/>
                  <a:pt x="121319" y="1011"/>
                  <a:pt x="180474" y="9"/>
                </a:cubicBezTo>
                <a:cubicBezTo>
                  <a:pt x="239629" y="-993"/>
                  <a:pt x="297782" y="76210"/>
                  <a:pt x="354932" y="78215"/>
                </a:cubicBezTo>
                <a:cubicBezTo>
                  <a:pt x="412082" y="80220"/>
                  <a:pt x="507332" y="37107"/>
                  <a:pt x="523374" y="12041"/>
                </a:cubicBezTo>
              </a:path>
            </a:pathLst>
          </a:custGeom>
          <a:noFill/>
          <a:ln w="571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0" name="Forme libre : forme 49">
            <a:extLst>
              <a:ext uri="{FF2B5EF4-FFF2-40B4-BE49-F238E27FC236}">
                <a16:creationId xmlns:a16="http://schemas.microsoft.com/office/drawing/2014/main" id="{E0E10060-C8C9-E302-D83A-FFC7AD9FAD2C}"/>
              </a:ext>
            </a:extLst>
          </p:cNvPr>
          <p:cNvSpPr/>
          <p:nvPr/>
        </p:nvSpPr>
        <p:spPr>
          <a:xfrm>
            <a:off x="9170483" y="1497561"/>
            <a:ext cx="523374" cy="84230"/>
          </a:xfrm>
          <a:custGeom>
            <a:avLst/>
            <a:gdLst>
              <a:gd name="connsiteX0" fmla="*/ 0 w 523374"/>
              <a:gd name="connsiteY0" fmla="*/ 84230 h 84230"/>
              <a:gd name="connsiteX1" fmla="*/ 180474 w 523374"/>
              <a:gd name="connsiteY1" fmla="*/ 9 h 84230"/>
              <a:gd name="connsiteX2" fmla="*/ 354932 w 523374"/>
              <a:gd name="connsiteY2" fmla="*/ 78215 h 84230"/>
              <a:gd name="connsiteX3" fmla="*/ 523374 w 523374"/>
              <a:gd name="connsiteY3" fmla="*/ 12041 h 84230"/>
            </a:gdLst>
            <a:ahLst/>
            <a:cxnLst>
              <a:cxn ang="0">
                <a:pos x="connsiteX0" y="connsiteY0"/>
              </a:cxn>
              <a:cxn ang="0">
                <a:pos x="connsiteX1" y="connsiteY1"/>
              </a:cxn>
              <a:cxn ang="0">
                <a:pos x="connsiteX2" y="connsiteY2"/>
              </a:cxn>
              <a:cxn ang="0">
                <a:pos x="connsiteX3" y="connsiteY3"/>
              </a:cxn>
            </a:cxnLst>
            <a:rect l="l" t="t" r="r" b="b"/>
            <a:pathLst>
              <a:path w="523374" h="84230">
                <a:moveTo>
                  <a:pt x="0" y="84230"/>
                </a:moveTo>
                <a:cubicBezTo>
                  <a:pt x="60659" y="42620"/>
                  <a:pt x="121319" y="1011"/>
                  <a:pt x="180474" y="9"/>
                </a:cubicBezTo>
                <a:cubicBezTo>
                  <a:pt x="239629" y="-993"/>
                  <a:pt x="297782" y="76210"/>
                  <a:pt x="354932" y="78215"/>
                </a:cubicBezTo>
                <a:cubicBezTo>
                  <a:pt x="412082" y="80220"/>
                  <a:pt x="507332" y="37107"/>
                  <a:pt x="523374" y="12041"/>
                </a:cubicBezTo>
              </a:path>
            </a:pathLst>
          </a:custGeom>
          <a:noFill/>
          <a:ln w="571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Rectangle 3">
            <a:extLst>
              <a:ext uri="{FF2B5EF4-FFF2-40B4-BE49-F238E27FC236}">
                <a16:creationId xmlns:a16="http://schemas.microsoft.com/office/drawing/2014/main" id="{983B8D6B-BC73-EE85-DF3A-686BB8A943E3}"/>
              </a:ext>
            </a:extLst>
          </p:cNvPr>
          <p:cNvSpPr/>
          <p:nvPr/>
        </p:nvSpPr>
        <p:spPr>
          <a:xfrm>
            <a:off x="9920037" y="5835316"/>
            <a:ext cx="1931068" cy="7158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EN</a:t>
            </a:r>
          </a:p>
        </p:txBody>
      </p:sp>
    </p:spTree>
    <p:extLst>
      <p:ext uri="{BB962C8B-B14F-4D97-AF65-F5344CB8AC3E}">
        <p14:creationId xmlns:p14="http://schemas.microsoft.com/office/powerpoint/2010/main" val="7742623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2EC08E3-4B09-527C-9819-800F74EF25BB}"/>
              </a:ext>
            </a:extLst>
          </p:cNvPr>
          <p:cNvSpPr/>
          <p:nvPr/>
        </p:nvSpPr>
        <p:spPr>
          <a:xfrm>
            <a:off x="6154397" y="504925"/>
            <a:ext cx="5653780" cy="4066673"/>
          </a:xfrm>
          <a:custGeom>
            <a:avLst/>
            <a:gdLst>
              <a:gd name="connsiteX0" fmla="*/ 0 w 5653780"/>
              <a:gd name="connsiteY0" fmla="*/ 0 h 4066673"/>
              <a:gd name="connsiteX1" fmla="*/ 684736 w 5653780"/>
              <a:gd name="connsiteY1" fmla="*/ 0 h 4066673"/>
              <a:gd name="connsiteX2" fmla="*/ 1426009 w 5653780"/>
              <a:gd name="connsiteY2" fmla="*/ 0 h 4066673"/>
              <a:gd name="connsiteX3" fmla="*/ 1884593 w 5653780"/>
              <a:gd name="connsiteY3" fmla="*/ 0 h 4066673"/>
              <a:gd name="connsiteX4" fmla="*/ 2512791 w 5653780"/>
              <a:gd name="connsiteY4" fmla="*/ 0 h 4066673"/>
              <a:gd name="connsiteX5" fmla="*/ 3027913 w 5653780"/>
              <a:gd name="connsiteY5" fmla="*/ 0 h 4066673"/>
              <a:gd name="connsiteX6" fmla="*/ 3543035 w 5653780"/>
              <a:gd name="connsiteY6" fmla="*/ 0 h 4066673"/>
              <a:gd name="connsiteX7" fmla="*/ 4284309 w 5653780"/>
              <a:gd name="connsiteY7" fmla="*/ 0 h 4066673"/>
              <a:gd name="connsiteX8" fmla="*/ 4969044 w 5653780"/>
              <a:gd name="connsiteY8" fmla="*/ 0 h 4066673"/>
              <a:gd name="connsiteX9" fmla="*/ 5653780 w 5653780"/>
              <a:gd name="connsiteY9" fmla="*/ 0 h 4066673"/>
              <a:gd name="connsiteX10" fmla="*/ 5653780 w 5653780"/>
              <a:gd name="connsiteY10" fmla="*/ 596445 h 4066673"/>
              <a:gd name="connsiteX11" fmla="*/ 5653780 w 5653780"/>
              <a:gd name="connsiteY11" fmla="*/ 1192891 h 4066673"/>
              <a:gd name="connsiteX12" fmla="*/ 5653780 w 5653780"/>
              <a:gd name="connsiteY12" fmla="*/ 1952003 h 4066673"/>
              <a:gd name="connsiteX13" fmla="*/ 5653780 w 5653780"/>
              <a:gd name="connsiteY13" fmla="*/ 2711115 h 4066673"/>
              <a:gd name="connsiteX14" fmla="*/ 5653780 w 5653780"/>
              <a:gd name="connsiteY14" fmla="*/ 3307561 h 4066673"/>
              <a:gd name="connsiteX15" fmla="*/ 5653780 w 5653780"/>
              <a:gd name="connsiteY15" fmla="*/ 4066673 h 4066673"/>
              <a:gd name="connsiteX16" fmla="*/ 5195196 w 5653780"/>
              <a:gd name="connsiteY16" fmla="*/ 4066673 h 4066673"/>
              <a:gd name="connsiteX17" fmla="*/ 4566998 w 5653780"/>
              <a:gd name="connsiteY17" fmla="*/ 4066673 h 4066673"/>
              <a:gd name="connsiteX18" fmla="*/ 3938800 w 5653780"/>
              <a:gd name="connsiteY18" fmla="*/ 4066673 h 4066673"/>
              <a:gd name="connsiteX19" fmla="*/ 3367140 w 5653780"/>
              <a:gd name="connsiteY19" fmla="*/ 4066673 h 4066673"/>
              <a:gd name="connsiteX20" fmla="*/ 2795480 w 5653780"/>
              <a:gd name="connsiteY20" fmla="*/ 4066673 h 4066673"/>
              <a:gd name="connsiteX21" fmla="*/ 2223820 w 5653780"/>
              <a:gd name="connsiteY21" fmla="*/ 4066673 h 4066673"/>
              <a:gd name="connsiteX22" fmla="*/ 1708698 w 5653780"/>
              <a:gd name="connsiteY22" fmla="*/ 4066673 h 4066673"/>
              <a:gd name="connsiteX23" fmla="*/ 967425 w 5653780"/>
              <a:gd name="connsiteY23" fmla="*/ 4066673 h 4066673"/>
              <a:gd name="connsiteX24" fmla="*/ 0 w 5653780"/>
              <a:gd name="connsiteY24" fmla="*/ 4066673 h 4066673"/>
              <a:gd name="connsiteX25" fmla="*/ 0 w 5653780"/>
              <a:gd name="connsiteY25" fmla="*/ 3510894 h 4066673"/>
              <a:gd name="connsiteX26" fmla="*/ 0 w 5653780"/>
              <a:gd name="connsiteY26" fmla="*/ 2792449 h 4066673"/>
              <a:gd name="connsiteX27" fmla="*/ 0 w 5653780"/>
              <a:gd name="connsiteY27" fmla="*/ 2114670 h 4066673"/>
              <a:gd name="connsiteX28" fmla="*/ 0 w 5653780"/>
              <a:gd name="connsiteY28" fmla="*/ 1396224 h 4066673"/>
              <a:gd name="connsiteX29" fmla="*/ 0 w 5653780"/>
              <a:gd name="connsiteY29" fmla="*/ 799779 h 4066673"/>
              <a:gd name="connsiteX30" fmla="*/ 0 w 5653780"/>
              <a:gd name="connsiteY30" fmla="*/ 0 h 4066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653780" h="4066673" fill="none" extrusionOk="0">
                <a:moveTo>
                  <a:pt x="0" y="0"/>
                </a:moveTo>
                <a:cubicBezTo>
                  <a:pt x="307929" y="6565"/>
                  <a:pt x="473185" y="8390"/>
                  <a:pt x="684736" y="0"/>
                </a:cubicBezTo>
                <a:cubicBezTo>
                  <a:pt x="896287" y="-8390"/>
                  <a:pt x="1099626" y="-24268"/>
                  <a:pt x="1426009" y="0"/>
                </a:cubicBezTo>
                <a:cubicBezTo>
                  <a:pt x="1752392" y="24268"/>
                  <a:pt x="1735663" y="-8983"/>
                  <a:pt x="1884593" y="0"/>
                </a:cubicBezTo>
                <a:cubicBezTo>
                  <a:pt x="2033523" y="8983"/>
                  <a:pt x="2209204" y="4670"/>
                  <a:pt x="2512791" y="0"/>
                </a:cubicBezTo>
                <a:cubicBezTo>
                  <a:pt x="2816378" y="-4670"/>
                  <a:pt x="2896916" y="521"/>
                  <a:pt x="3027913" y="0"/>
                </a:cubicBezTo>
                <a:cubicBezTo>
                  <a:pt x="3158910" y="-521"/>
                  <a:pt x="3414425" y="4744"/>
                  <a:pt x="3543035" y="0"/>
                </a:cubicBezTo>
                <a:cubicBezTo>
                  <a:pt x="3671645" y="-4744"/>
                  <a:pt x="3950608" y="-15488"/>
                  <a:pt x="4284309" y="0"/>
                </a:cubicBezTo>
                <a:cubicBezTo>
                  <a:pt x="4618010" y="15488"/>
                  <a:pt x="4788258" y="4280"/>
                  <a:pt x="4969044" y="0"/>
                </a:cubicBezTo>
                <a:cubicBezTo>
                  <a:pt x="5149830" y="-4280"/>
                  <a:pt x="5391622" y="-20129"/>
                  <a:pt x="5653780" y="0"/>
                </a:cubicBezTo>
                <a:cubicBezTo>
                  <a:pt x="5656140" y="275999"/>
                  <a:pt x="5642856" y="442580"/>
                  <a:pt x="5653780" y="596445"/>
                </a:cubicBezTo>
                <a:cubicBezTo>
                  <a:pt x="5664704" y="750310"/>
                  <a:pt x="5667439" y="1036657"/>
                  <a:pt x="5653780" y="1192891"/>
                </a:cubicBezTo>
                <a:cubicBezTo>
                  <a:pt x="5640121" y="1349125"/>
                  <a:pt x="5643912" y="1632224"/>
                  <a:pt x="5653780" y="1952003"/>
                </a:cubicBezTo>
                <a:cubicBezTo>
                  <a:pt x="5663648" y="2271782"/>
                  <a:pt x="5654311" y="2461339"/>
                  <a:pt x="5653780" y="2711115"/>
                </a:cubicBezTo>
                <a:cubicBezTo>
                  <a:pt x="5653249" y="2960891"/>
                  <a:pt x="5679299" y="3011404"/>
                  <a:pt x="5653780" y="3307561"/>
                </a:cubicBezTo>
                <a:cubicBezTo>
                  <a:pt x="5628261" y="3603718"/>
                  <a:pt x="5643891" y="3757706"/>
                  <a:pt x="5653780" y="4066673"/>
                </a:cubicBezTo>
                <a:cubicBezTo>
                  <a:pt x="5426798" y="4061700"/>
                  <a:pt x="5289875" y="4066260"/>
                  <a:pt x="5195196" y="4066673"/>
                </a:cubicBezTo>
                <a:cubicBezTo>
                  <a:pt x="5100517" y="4067086"/>
                  <a:pt x="4748821" y="4080174"/>
                  <a:pt x="4566998" y="4066673"/>
                </a:cubicBezTo>
                <a:cubicBezTo>
                  <a:pt x="4385175" y="4053172"/>
                  <a:pt x="4154902" y="4076566"/>
                  <a:pt x="3938800" y="4066673"/>
                </a:cubicBezTo>
                <a:cubicBezTo>
                  <a:pt x="3722698" y="4056780"/>
                  <a:pt x="3511654" y="4084445"/>
                  <a:pt x="3367140" y="4066673"/>
                </a:cubicBezTo>
                <a:cubicBezTo>
                  <a:pt x="3222626" y="4048901"/>
                  <a:pt x="3038158" y="4048444"/>
                  <a:pt x="2795480" y="4066673"/>
                </a:cubicBezTo>
                <a:cubicBezTo>
                  <a:pt x="2552802" y="4084902"/>
                  <a:pt x="2432801" y="4083752"/>
                  <a:pt x="2223820" y="4066673"/>
                </a:cubicBezTo>
                <a:cubicBezTo>
                  <a:pt x="2014839" y="4049594"/>
                  <a:pt x="1820283" y="4041018"/>
                  <a:pt x="1708698" y="4066673"/>
                </a:cubicBezTo>
                <a:cubicBezTo>
                  <a:pt x="1597113" y="4092328"/>
                  <a:pt x="1148937" y="4098730"/>
                  <a:pt x="967425" y="4066673"/>
                </a:cubicBezTo>
                <a:cubicBezTo>
                  <a:pt x="785913" y="4034616"/>
                  <a:pt x="227506" y="4090698"/>
                  <a:pt x="0" y="4066673"/>
                </a:cubicBezTo>
                <a:cubicBezTo>
                  <a:pt x="-18528" y="3834085"/>
                  <a:pt x="10064" y="3647288"/>
                  <a:pt x="0" y="3510894"/>
                </a:cubicBezTo>
                <a:cubicBezTo>
                  <a:pt x="-10064" y="3374500"/>
                  <a:pt x="22111" y="3083241"/>
                  <a:pt x="0" y="2792449"/>
                </a:cubicBezTo>
                <a:cubicBezTo>
                  <a:pt x="-22111" y="2501658"/>
                  <a:pt x="6088" y="2259364"/>
                  <a:pt x="0" y="2114670"/>
                </a:cubicBezTo>
                <a:cubicBezTo>
                  <a:pt x="-6088" y="1969976"/>
                  <a:pt x="-21526" y="1643545"/>
                  <a:pt x="0" y="1396224"/>
                </a:cubicBezTo>
                <a:cubicBezTo>
                  <a:pt x="21526" y="1148903"/>
                  <a:pt x="-14093" y="1000645"/>
                  <a:pt x="0" y="799779"/>
                </a:cubicBezTo>
                <a:cubicBezTo>
                  <a:pt x="14093" y="598913"/>
                  <a:pt x="11810" y="340816"/>
                  <a:pt x="0" y="0"/>
                </a:cubicBezTo>
                <a:close/>
              </a:path>
              <a:path w="5653780" h="4066673" stroke="0" extrusionOk="0">
                <a:moveTo>
                  <a:pt x="0" y="0"/>
                </a:moveTo>
                <a:cubicBezTo>
                  <a:pt x="337918" y="19145"/>
                  <a:pt x="504089" y="-29292"/>
                  <a:pt x="684736" y="0"/>
                </a:cubicBezTo>
                <a:cubicBezTo>
                  <a:pt x="865383" y="29292"/>
                  <a:pt x="1054811" y="8820"/>
                  <a:pt x="1369471" y="0"/>
                </a:cubicBezTo>
                <a:cubicBezTo>
                  <a:pt x="1684131" y="-8820"/>
                  <a:pt x="1820640" y="8322"/>
                  <a:pt x="1997669" y="0"/>
                </a:cubicBezTo>
                <a:cubicBezTo>
                  <a:pt x="2174698" y="-8322"/>
                  <a:pt x="2278525" y="-19422"/>
                  <a:pt x="2512791" y="0"/>
                </a:cubicBezTo>
                <a:cubicBezTo>
                  <a:pt x="2747057" y="19422"/>
                  <a:pt x="2985845" y="16773"/>
                  <a:pt x="3197527" y="0"/>
                </a:cubicBezTo>
                <a:cubicBezTo>
                  <a:pt x="3409209" y="-16773"/>
                  <a:pt x="3626568" y="2644"/>
                  <a:pt x="3938800" y="0"/>
                </a:cubicBezTo>
                <a:cubicBezTo>
                  <a:pt x="4251032" y="-2644"/>
                  <a:pt x="4373145" y="4001"/>
                  <a:pt x="4566998" y="0"/>
                </a:cubicBezTo>
                <a:cubicBezTo>
                  <a:pt x="4760851" y="-4001"/>
                  <a:pt x="5282483" y="27159"/>
                  <a:pt x="5653780" y="0"/>
                </a:cubicBezTo>
                <a:cubicBezTo>
                  <a:pt x="5643817" y="343811"/>
                  <a:pt x="5634752" y="570420"/>
                  <a:pt x="5653780" y="718446"/>
                </a:cubicBezTo>
                <a:cubicBezTo>
                  <a:pt x="5672808" y="866472"/>
                  <a:pt x="5669908" y="1103414"/>
                  <a:pt x="5653780" y="1355558"/>
                </a:cubicBezTo>
                <a:cubicBezTo>
                  <a:pt x="5637652" y="1607702"/>
                  <a:pt x="5634460" y="1857656"/>
                  <a:pt x="5653780" y="2074003"/>
                </a:cubicBezTo>
                <a:cubicBezTo>
                  <a:pt x="5673100" y="2290350"/>
                  <a:pt x="5643202" y="2428605"/>
                  <a:pt x="5653780" y="2711115"/>
                </a:cubicBezTo>
                <a:cubicBezTo>
                  <a:pt x="5664358" y="2993625"/>
                  <a:pt x="5683115" y="3046929"/>
                  <a:pt x="5653780" y="3348227"/>
                </a:cubicBezTo>
                <a:cubicBezTo>
                  <a:pt x="5624445" y="3649525"/>
                  <a:pt x="5684969" y="3904270"/>
                  <a:pt x="5653780" y="4066673"/>
                </a:cubicBezTo>
                <a:cubicBezTo>
                  <a:pt x="5543691" y="4087339"/>
                  <a:pt x="5255752" y="4067817"/>
                  <a:pt x="5138658" y="4066673"/>
                </a:cubicBezTo>
                <a:cubicBezTo>
                  <a:pt x="5021564" y="4065529"/>
                  <a:pt x="4804631" y="4056011"/>
                  <a:pt x="4680073" y="4066673"/>
                </a:cubicBezTo>
                <a:cubicBezTo>
                  <a:pt x="4555515" y="4077335"/>
                  <a:pt x="4301318" y="4047968"/>
                  <a:pt x="4164951" y="4066673"/>
                </a:cubicBezTo>
                <a:cubicBezTo>
                  <a:pt x="4028584" y="4085378"/>
                  <a:pt x="3750443" y="4039420"/>
                  <a:pt x="3593291" y="4066673"/>
                </a:cubicBezTo>
                <a:cubicBezTo>
                  <a:pt x="3436139" y="4093926"/>
                  <a:pt x="3103585" y="4089375"/>
                  <a:pt x="2852018" y="4066673"/>
                </a:cubicBezTo>
                <a:cubicBezTo>
                  <a:pt x="2600451" y="4043971"/>
                  <a:pt x="2533159" y="4073601"/>
                  <a:pt x="2223820" y="4066673"/>
                </a:cubicBezTo>
                <a:cubicBezTo>
                  <a:pt x="1914481" y="4059745"/>
                  <a:pt x="1886432" y="4082858"/>
                  <a:pt x="1708698" y="4066673"/>
                </a:cubicBezTo>
                <a:cubicBezTo>
                  <a:pt x="1530964" y="4050488"/>
                  <a:pt x="1459532" y="4052840"/>
                  <a:pt x="1250114" y="4066673"/>
                </a:cubicBezTo>
                <a:cubicBezTo>
                  <a:pt x="1040696" y="4080506"/>
                  <a:pt x="838417" y="4062693"/>
                  <a:pt x="678454" y="4066673"/>
                </a:cubicBezTo>
                <a:cubicBezTo>
                  <a:pt x="518491" y="4070653"/>
                  <a:pt x="271243" y="4038765"/>
                  <a:pt x="0" y="4066673"/>
                </a:cubicBezTo>
                <a:cubicBezTo>
                  <a:pt x="17450" y="3779676"/>
                  <a:pt x="37850" y="3562672"/>
                  <a:pt x="0" y="3307561"/>
                </a:cubicBezTo>
                <a:cubicBezTo>
                  <a:pt x="-37850" y="3052450"/>
                  <a:pt x="-10401" y="2801999"/>
                  <a:pt x="0" y="2589115"/>
                </a:cubicBezTo>
                <a:cubicBezTo>
                  <a:pt x="10401" y="2376231"/>
                  <a:pt x="-3522" y="2221493"/>
                  <a:pt x="0" y="1911336"/>
                </a:cubicBezTo>
                <a:cubicBezTo>
                  <a:pt x="3522" y="1601179"/>
                  <a:pt x="-17441" y="1578444"/>
                  <a:pt x="0" y="1355558"/>
                </a:cubicBezTo>
                <a:cubicBezTo>
                  <a:pt x="17441" y="1132672"/>
                  <a:pt x="-16946" y="941015"/>
                  <a:pt x="0" y="637112"/>
                </a:cubicBezTo>
                <a:cubicBezTo>
                  <a:pt x="16946" y="333209"/>
                  <a:pt x="-27531" y="314156"/>
                  <a:pt x="0" y="0"/>
                </a:cubicBezTo>
                <a:close/>
              </a:path>
            </a:pathLst>
          </a:custGeom>
          <a:solidFill>
            <a:schemeClr val="bg1"/>
          </a:solidFill>
          <a:ln w="19050">
            <a:solidFill>
              <a:schemeClr val="tx1"/>
            </a:solidFill>
            <a:prstDash val="solid"/>
            <a:extLst>
              <a:ext uri="{C807C97D-BFC1-408E-A445-0C87EB9F89A2}">
                <ask:lineSketchStyleProps xmlns:ask="http://schemas.microsoft.com/office/drawing/2018/sketchyshapes" sd="283680357">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dirty="0"/>
          </a:p>
        </p:txBody>
      </p:sp>
      <p:sp>
        <p:nvSpPr>
          <p:cNvPr id="14" name="Rectangle 13">
            <a:extLst>
              <a:ext uri="{FF2B5EF4-FFF2-40B4-BE49-F238E27FC236}">
                <a16:creationId xmlns:a16="http://schemas.microsoft.com/office/drawing/2014/main" id="{417886A4-F8D4-9DE3-86A5-0D7F9C2DD07C}"/>
              </a:ext>
            </a:extLst>
          </p:cNvPr>
          <p:cNvSpPr/>
          <p:nvPr/>
        </p:nvSpPr>
        <p:spPr>
          <a:xfrm>
            <a:off x="208895" y="318837"/>
            <a:ext cx="5653780" cy="4066673"/>
          </a:xfrm>
          <a:custGeom>
            <a:avLst/>
            <a:gdLst>
              <a:gd name="connsiteX0" fmla="*/ 0 w 5653780"/>
              <a:gd name="connsiteY0" fmla="*/ 0 h 4066673"/>
              <a:gd name="connsiteX1" fmla="*/ 684736 w 5653780"/>
              <a:gd name="connsiteY1" fmla="*/ 0 h 4066673"/>
              <a:gd name="connsiteX2" fmla="*/ 1426009 w 5653780"/>
              <a:gd name="connsiteY2" fmla="*/ 0 h 4066673"/>
              <a:gd name="connsiteX3" fmla="*/ 1884593 w 5653780"/>
              <a:gd name="connsiteY3" fmla="*/ 0 h 4066673"/>
              <a:gd name="connsiteX4" fmla="*/ 2512791 w 5653780"/>
              <a:gd name="connsiteY4" fmla="*/ 0 h 4066673"/>
              <a:gd name="connsiteX5" fmla="*/ 3027913 w 5653780"/>
              <a:gd name="connsiteY5" fmla="*/ 0 h 4066673"/>
              <a:gd name="connsiteX6" fmla="*/ 3543035 w 5653780"/>
              <a:gd name="connsiteY6" fmla="*/ 0 h 4066673"/>
              <a:gd name="connsiteX7" fmla="*/ 4284309 w 5653780"/>
              <a:gd name="connsiteY7" fmla="*/ 0 h 4066673"/>
              <a:gd name="connsiteX8" fmla="*/ 4969044 w 5653780"/>
              <a:gd name="connsiteY8" fmla="*/ 0 h 4066673"/>
              <a:gd name="connsiteX9" fmla="*/ 5653780 w 5653780"/>
              <a:gd name="connsiteY9" fmla="*/ 0 h 4066673"/>
              <a:gd name="connsiteX10" fmla="*/ 5653780 w 5653780"/>
              <a:gd name="connsiteY10" fmla="*/ 596445 h 4066673"/>
              <a:gd name="connsiteX11" fmla="*/ 5653780 w 5653780"/>
              <a:gd name="connsiteY11" fmla="*/ 1192891 h 4066673"/>
              <a:gd name="connsiteX12" fmla="*/ 5653780 w 5653780"/>
              <a:gd name="connsiteY12" fmla="*/ 1952003 h 4066673"/>
              <a:gd name="connsiteX13" fmla="*/ 5653780 w 5653780"/>
              <a:gd name="connsiteY13" fmla="*/ 2711115 h 4066673"/>
              <a:gd name="connsiteX14" fmla="*/ 5653780 w 5653780"/>
              <a:gd name="connsiteY14" fmla="*/ 3307561 h 4066673"/>
              <a:gd name="connsiteX15" fmla="*/ 5653780 w 5653780"/>
              <a:gd name="connsiteY15" fmla="*/ 4066673 h 4066673"/>
              <a:gd name="connsiteX16" fmla="*/ 5195196 w 5653780"/>
              <a:gd name="connsiteY16" fmla="*/ 4066673 h 4066673"/>
              <a:gd name="connsiteX17" fmla="*/ 4566998 w 5653780"/>
              <a:gd name="connsiteY17" fmla="*/ 4066673 h 4066673"/>
              <a:gd name="connsiteX18" fmla="*/ 3938800 w 5653780"/>
              <a:gd name="connsiteY18" fmla="*/ 4066673 h 4066673"/>
              <a:gd name="connsiteX19" fmla="*/ 3367140 w 5653780"/>
              <a:gd name="connsiteY19" fmla="*/ 4066673 h 4066673"/>
              <a:gd name="connsiteX20" fmla="*/ 2795480 w 5653780"/>
              <a:gd name="connsiteY20" fmla="*/ 4066673 h 4066673"/>
              <a:gd name="connsiteX21" fmla="*/ 2223820 w 5653780"/>
              <a:gd name="connsiteY21" fmla="*/ 4066673 h 4066673"/>
              <a:gd name="connsiteX22" fmla="*/ 1708698 w 5653780"/>
              <a:gd name="connsiteY22" fmla="*/ 4066673 h 4066673"/>
              <a:gd name="connsiteX23" fmla="*/ 967425 w 5653780"/>
              <a:gd name="connsiteY23" fmla="*/ 4066673 h 4066673"/>
              <a:gd name="connsiteX24" fmla="*/ 0 w 5653780"/>
              <a:gd name="connsiteY24" fmla="*/ 4066673 h 4066673"/>
              <a:gd name="connsiteX25" fmla="*/ 0 w 5653780"/>
              <a:gd name="connsiteY25" fmla="*/ 3510894 h 4066673"/>
              <a:gd name="connsiteX26" fmla="*/ 0 w 5653780"/>
              <a:gd name="connsiteY26" fmla="*/ 2792449 h 4066673"/>
              <a:gd name="connsiteX27" fmla="*/ 0 w 5653780"/>
              <a:gd name="connsiteY27" fmla="*/ 2114670 h 4066673"/>
              <a:gd name="connsiteX28" fmla="*/ 0 w 5653780"/>
              <a:gd name="connsiteY28" fmla="*/ 1396224 h 4066673"/>
              <a:gd name="connsiteX29" fmla="*/ 0 w 5653780"/>
              <a:gd name="connsiteY29" fmla="*/ 799779 h 4066673"/>
              <a:gd name="connsiteX30" fmla="*/ 0 w 5653780"/>
              <a:gd name="connsiteY30" fmla="*/ 0 h 4066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653780" h="4066673" fill="none" extrusionOk="0">
                <a:moveTo>
                  <a:pt x="0" y="0"/>
                </a:moveTo>
                <a:cubicBezTo>
                  <a:pt x="307929" y="6565"/>
                  <a:pt x="473185" y="8390"/>
                  <a:pt x="684736" y="0"/>
                </a:cubicBezTo>
                <a:cubicBezTo>
                  <a:pt x="896287" y="-8390"/>
                  <a:pt x="1099626" y="-24268"/>
                  <a:pt x="1426009" y="0"/>
                </a:cubicBezTo>
                <a:cubicBezTo>
                  <a:pt x="1752392" y="24268"/>
                  <a:pt x="1735663" y="-8983"/>
                  <a:pt x="1884593" y="0"/>
                </a:cubicBezTo>
                <a:cubicBezTo>
                  <a:pt x="2033523" y="8983"/>
                  <a:pt x="2209204" y="4670"/>
                  <a:pt x="2512791" y="0"/>
                </a:cubicBezTo>
                <a:cubicBezTo>
                  <a:pt x="2816378" y="-4670"/>
                  <a:pt x="2896916" y="521"/>
                  <a:pt x="3027913" y="0"/>
                </a:cubicBezTo>
                <a:cubicBezTo>
                  <a:pt x="3158910" y="-521"/>
                  <a:pt x="3414425" y="4744"/>
                  <a:pt x="3543035" y="0"/>
                </a:cubicBezTo>
                <a:cubicBezTo>
                  <a:pt x="3671645" y="-4744"/>
                  <a:pt x="3950608" y="-15488"/>
                  <a:pt x="4284309" y="0"/>
                </a:cubicBezTo>
                <a:cubicBezTo>
                  <a:pt x="4618010" y="15488"/>
                  <a:pt x="4788258" y="4280"/>
                  <a:pt x="4969044" y="0"/>
                </a:cubicBezTo>
                <a:cubicBezTo>
                  <a:pt x="5149830" y="-4280"/>
                  <a:pt x="5391622" y="-20129"/>
                  <a:pt x="5653780" y="0"/>
                </a:cubicBezTo>
                <a:cubicBezTo>
                  <a:pt x="5656140" y="275999"/>
                  <a:pt x="5642856" y="442580"/>
                  <a:pt x="5653780" y="596445"/>
                </a:cubicBezTo>
                <a:cubicBezTo>
                  <a:pt x="5664704" y="750310"/>
                  <a:pt x="5667439" y="1036657"/>
                  <a:pt x="5653780" y="1192891"/>
                </a:cubicBezTo>
                <a:cubicBezTo>
                  <a:pt x="5640121" y="1349125"/>
                  <a:pt x="5643912" y="1632224"/>
                  <a:pt x="5653780" y="1952003"/>
                </a:cubicBezTo>
                <a:cubicBezTo>
                  <a:pt x="5663648" y="2271782"/>
                  <a:pt x="5654311" y="2461339"/>
                  <a:pt x="5653780" y="2711115"/>
                </a:cubicBezTo>
                <a:cubicBezTo>
                  <a:pt x="5653249" y="2960891"/>
                  <a:pt x="5679299" y="3011404"/>
                  <a:pt x="5653780" y="3307561"/>
                </a:cubicBezTo>
                <a:cubicBezTo>
                  <a:pt x="5628261" y="3603718"/>
                  <a:pt x="5643891" y="3757706"/>
                  <a:pt x="5653780" y="4066673"/>
                </a:cubicBezTo>
                <a:cubicBezTo>
                  <a:pt x="5426798" y="4061700"/>
                  <a:pt x="5289875" y="4066260"/>
                  <a:pt x="5195196" y="4066673"/>
                </a:cubicBezTo>
                <a:cubicBezTo>
                  <a:pt x="5100517" y="4067086"/>
                  <a:pt x="4748821" y="4080174"/>
                  <a:pt x="4566998" y="4066673"/>
                </a:cubicBezTo>
                <a:cubicBezTo>
                  <a:pt x="4385175" y="4053172"/>
                  <a:pt x="4154902" y="4076566"/>
                  <a:pt x="3938800" y="4066673"/>
                </a:cubicBezTo>
                <a:cubicBezTo>
                  <a:pt x="3722698" y="4056780"/>
                  <a:pt x="3511654" y="4084445"/>
                  <a:pt x="3367140" y="4066673"/>
                </a:cubicBezTo>
                <a:cubicBezTo>
                  <a:pt x="3222626" y="4048901"/>
                  <a:pt x="3038158" y="4048444"/>
                  <a:pt x="2795480" y="4066673"/>
                </a:cubicBezTo>
                <a:cubicBezTo>
                  <a:pt x="2552802" y="4084902"/>
                  <a:pt x="2432801" y="4083752"/>
                  <a:pt x="2223820" y="4066673"/>
                </a:cubicBezTo>
                <a:cubicBezTo>
                  <a:pt x="2014839" y="4049594"/>
                  <a:pt x="1820283" y="4041018"/>
                  <a:pt x="1708698" y="4066673"/>
                </a:cubicBezTo>
                <a:cubicBezTo>
                  <a:pt x="1597113" y="4092328"/>
                  <a:pt x="1148937" y="4098730"/>
                  <a:pt x="967425" y="4066673"/>
                </a:cubicBezTo>
                <a:cubicBezTo>
                  <a:pt x="785913" y="4034616"/>
                  <a:pt x="227506" y="4090698"/>
                  <a:pt x="0" y="4066673"/>
                </a:cubicBezTo>
                <a:cubicBezTo>
                  <a:pt x="-18528" y="3834085"/>
                  <a:pt x="10064" y="3647288"/>
                  <a:pt x="0" y="3510894"/>
                </a:cubicBezTo>
                <a:cubicBezTo>
                  <a:pt x="-10064" y="3374500"/>
                  <a:pt x="22111" y="3083241"/>
                  <a:pt x="0" y="2792449"/>
                </a:cubicBezTo>
                <a:cubicBezTo>
                  <a:pt x="-22111" y="2501658"/>
                  <a:pt x="6088" y="2259364"/>
                  <a:pt x="0" y="2114670"/>
                </a:cubicBezTo>
                <a:cubicBezTo>
                  <a:pt x="-6088" y="1969976"/>
                  <a:pt x="-21526" y="1643545"/>
                  <a:pt x="0" y="1396224"/>
                </a:cubicBezTo>
                <a:cubicBezTo>
                  <a:pt x="21526" y="1148903"/>
                  <a:pt x="-14093" y="1000645"/>
                  <a:pt x="0" y="799779"/>
                </a:cubicBezTo>
                <a:cubicBezTo>
                  <a:pt x="14093" y="598913"/>
                  <a:pt x="11810" y="340816"/>
                  <a:pt x="0" y="0"/>
                </a:cubicBezTo>
                <a:close/>
              </a:path>
              <a:path w="5653780" h="4066673" stroke="0" extrusionOk="0">
                <a:moveTo>
                  <a:pt x="0" y="0"/>
                </a:moveTo>
                <a:cubicBezTo>
                  <a:pt x="337918" y="19145"/>
                  <a:pt x="504089" y="-29292"/>
                  <a:pt x="684736" y="0"/>
                </a:cubicBezTo>
                <a:cubicBezTo>
                  <a:pt x="865383" y="29292"/>
                  <a:pt x="1054811" y="8820"/>
                  <a:pt x="1369471" y="0"/>
                </a:cubicBezTo>
                <a:cubicBezTo>
                  <a:pt x="1684131" y="-8820"/>
                  <a:pt x="1820640" y="8322"/>
                  <a:pt x="1997669" y="0"/>
                </a:cubicBezTo>
                <a:cubicBezTo>
                  <a:pt x="2174698" y="-8322"/>
                  <a:pt x="2278525" y="-19422"/>
                  <a:pt x="2512791" y="0"/>
                </a:cubicBezTo>
                <a:cubicBezTo>
                  <a:pt x="2747057" y="19422"/>
                  <a:pt x="2985845" y="16773"/>
                  <a:pt x="3197527" y="0"/>
                </a:cubicBezTo>
                <a:cubicBezTo>
                  <a:pt x="3409209" y="-16773"/>
                  <a:pt x="3626568" y="2644"/>
                  <a:pt x="3938800" y="0"/>
                </a:cubicBezTo>
                <a:cubicBezTo>
                  <a:pt x="4251032" y="-2644"/>
                  <a:pt x="4373145" y="4001"/>
                  <a:pt x="4566998" y="0"/>
                </a:cubicBezTo>
                <a:cubicBezTo>
                  <a:pt x="4760851" y="-4001"/>
                  <a:pt x="5282483" y="27159"/>
                  <a:pt x="5653780" y="0"/>
                </a:cubicBezTo>
                <a:cubicBezTo>
                  <a:pt x="5643817" y="343811"/>
                  <a:pt x="5634752" y="570420"/>
                  <a:pt x="5653780" y="718446"/>
                </a:cubicBezTo>
                <a:cubicBezTo>
                  <a:pt x="5672808" y="866472"/>
                  <a:pt x="5669908" y="1103414"/>
                  <a:pt x="5653780" y="1355558"/>
                </a:cubicBezTo>
                <a:cubicBezTo>
                  <a:pt x="5637652" y="1607702"/>
                  <a:pt x="5634460" y="1857656"/>
                  <a:pt x="5653780" y="2074003"/>
                </a:cubicBezTo>
                <a:cubicBezTo>
                  <a:pt x="5673100" y="2290350"/>
                  <a:pt x="5643202" y="2428605"/>
                  <a:pt x="5653780" y="2711115"/>
                </a:cubicBezTo>
                <a:cubicBezTo>
                  <a:pt x="5664358" y="2993625"/>
                  <a:pt x="5683115" y="3046929"/>
                  <a:pt x="5653780" y="3348227"/>
                </a:cubicBezTo>
                <a:cubicBezTo>
                  <a:pt x="5624445" y="3649525"/>
                  <a:pt x="5684969" y="3904270"/>
                  <a:pt x="5653780" y="4066673"/>
                </a:cubicBezTo>
                <a:cubicBezTo>
                  <a:pt x="5543691" y="4087339"/>
                  <a:pt x="5255752" y="4067817"/>
                  <a:pt x="5138658" y="4066673"/>
                </a:cubicBezTo>
                <a:cubicBezTo>
                  <a:pt x="5021564" y="4065529"/>
                  <a:pt x="4804631" y="4056011"/>
                  <a:pt x="4680073" y="4066673"/>
                </a:cubicBezTo>
                <a:cubicBezTo>
                  <a:pt x="4555515" y="4077335"/>
                  <a:pt x="4301318" y="4047968"/>
                  <a:pt x="4164951" y="4066673"/>
                </a:cubicBezTo>
                <a:cubicBezTo>
                  <a:pt x="4028584" y="4085378"/>
                  <a:pt x="3750443" y="4039420"/>
                  <a:pt x="3593291" y="4066673"/>
                </a:cubicBezTo>
                <a:cubicBezTo>
                  <a:pt x="3436139" y="4093926"/>
                  <a:pt x="3103585" y="4089375"/>
                  <a:pt x="2852018" y="4066673"/>
                </a:cubicBezTo>
                <a:cubicBezTo>
                  <a:pt x="2600451" y="4043971"/>
                  <a:pt x="2533159" y="4073601"/>
                  <a:pt x="2223820" y="4066673"/>
                </a:cubicBezTo>
                <a:cubicBezTo>
                  <a:pt x="1914481" y="4059745"/>
                  <a:pt x="1886432" y="4082858"/>
                  <a:pt x="1708698" y="4066673"/>
                </a:cubicBezTo>
                <a:cubicBezTo>
                  <a:pt x="1530964" y="4050488"/>
                  <a:pt x="1459532" y="4052840"/>
                  <a:pt x="1250114" y="4066673"/>
                </a:cubicBezTo>
                <a:cubicBezTo>
                  <a:pt x="1040696" y="4080506"/>
                  <a:pt x="838417" y="4062693"/>
                  <a:pt x="678454" y="4066673"/>
                </a:cubicBezTo>
                <a:cubicBezTo>
                  <a:pt x="518491" y="4070653"/>
                  <a:pt x="271243" y="4038765"/>
                  <a:pt x="0" y="4066673"/>
                </a:cubicBezTo>
                <a:cubicBezTo>
                  <a:pt x="17450" y="3779676"/>
                  <a:pt x="37850" y="3562672"/>
                  <a:pt x="0" y="3307561"/>
                </a:cubicBezTo>
                <a:cubicBezTo>
                  <a:pt x="-37850" y="3052450"/>
                  <a:pt x="-10401" y="2801999"/>
                  <a:pt x="0" y="2589115"/>
                </a:cubicBezTo>
                <a:cubicBezTo>
                  <a:pt x="10401" y="2376231"/>
                  <a:pt x="-3522" y="2221493"/>
                  <a:pt x="0" y="1911336"/>
                </a:cubicBezTo>
                <a:cubicBezTo>
                  <a:pt x="3522" y="1601179"/>
                  <a:pt x="-17441" y="1578444"/>
                  <a:pt x="0" y="1355558"/>
                </a:cubicBezTo>
                <a:cubicBezTo>
                  <a:pt x="17441" y="1132672"/>
                  <a:pt x="-16946" y="941015"/>
                  <a:pt x="0" y="637112"/>
                </a:cubicBezTo>
                <a:cubicBezTo>
                  <a:pt x="16946" y="333209"/>
                  <a:pt x="-27531" y="314156"/>
                  <a:pt x="0" y="0"/>
                </a:cubicBezTo>
                <a:close/>
              </a:path>
            </a:pathLst>
          </a:custGeom>
          <a:solidFill>
            <a:schemeClr val="bg1"/>
          </a:solidFill>
          <a:ln w="19050">
            <a:solidFill>
              <a:schemeClr val="tx1"/>
            </a:solidFill>
            <a:prstDash val="solid"/>
            <a:extLst>
              <a:ext uri="{C807C97D-BFC1-408E-A445-0C87EB9F89A2}">
                <ask:lineSketchStyleProps xmlns:ask="http://schemas.microsoft.com/office/drawing/2018/sketchyshapes" sd="283680357">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dirty="0"/>
          </a:p>
        </p:txBody>
      </p:sp>
      <p:pic>
        <p:nvPicPr>
          <p:cNvPr id="4" name="Image 3">
            <a:extLst>
              <a:ext uri="{FF2B5EF4-FFF2-40B4-BE49-F238E27FC236}">
                <a16:creationId xmlns:a16="http://schemas.microsoft.com/office/drawing/2014/main" id="{E314A527-AD19-4363-3B00-BCD84CFE8840}"/>
              </a:ext>
            </a:extLst>
          </p:cNvPr>
          <p:cNvPicPr>
            <a:picLocks noChangeAspect="1"/>
          </p:cNvPicPr>
          <p:nvPr/>
        </p:nvPicPr>
        <p:blipFill rotWithShape="1">
          <a:blip r:embed="rId2">
            <a:extLst>
              <a:ext uri="{28A0092B-C50C-407E-A947-70E740481C1C}">
                <a14:useLocalDpi xmlns:a14="http://schemas.microsoft.com/office/drawing/2010/main" val="0"/>
              </a:ext>
            </a:extLst>
          </a:blip>
          <a:srcRect l="3503" t="28520" r="83668" b="50909"/>
          <a:stretch/>
        </p:blipFill>
        <p:spPr>
          <a:xfrm flipH="1">
            <a:off x="903949" y="1667867"/>
            <a:ext cx="3903796" cy="2717643"/>
          </a:xfrm>
          <a:prstGeom prst="rect">
            <a:avLst/>
          </a:prstGeom>
        </p:spPr>
      </p:pic>
      <p:sp>
        <p:nvSpPr>
          <p:cNvPr id="9" name="ZoneTexte 8">
            <a:extLst>
              <a:ext uri="{FF2B5EF4-FFF2-40B4-BE49-F238E27FC236}">
                <a16:creationId xmlns:a16="http://schemas.microsoft.com/office/drawing/2014/main" id="{FCEDB851-7A61-438E-49E5-27A22ECBE85F}"/>
              </a:ext>
            </a:extLst>
          </p:cNvPr>
          <p:cNvSpPr txBox="1"/>
          <p:nvPr/>
        </p:nvSpPr>
        <p:spPr>
          <a:xfrm>
            <a:off x="328019" y="408576"/>
            <a:ext cx="1996952" cy="1384995"/>
          </a:xfrm>
          <a:prstGeom prst="rect">
            <a:avLst/>
          </a:prstGeom>
          <a:noFill/>
        </p:spPr>
        <p:txBody>
          <a:bodyPr wrap="square">
            <a:spAutoFit/>
          </a:bodyPr>
          <a:lstStyle/>
          <a:p>
            <a:r>
              <a:rPr lang="en-US" sz="1400" b="1" spc="-100" dirty="0">
                <a:latin typeface="Cavolini" panose="03000502040302020204" pitchFamily="66" charset="0"/>
                <a:cs typeface="Cavolini" panose="03000502040302020204" pitchFamily="66" charset="0"/>
              </a:rPr>
              <a:t>I would like to try the Cosmos DB service, but my boss doesn't agree. He says it costs too much. Is this true?</a:t>
            </a:r>
            <a:endParaRPr lang="fr-FR" sz="1400" b="1" spc="-100" dirty="0">
              <a:latin typeface="Cavolini" panose="03000502040302020204" pitchFamily="66" charset="0"/>
              <a:cs typeface="Cavolini" panose="03000502040302020204" pitchFamily="66" charset="0"/>
            </a:endParaRPr>
          </a:p>
        </p:txBody>
      </p:sp>
      <p:sp>
        <p:nvSpPr>
          <p:cNvPr id="11" name="ZoneTexte 10">
            <a:extLst>
              <a:ext uri="{FF2B5EF4-FFF2-40B4-BE49-F238E27FC236}">
                <a16:creationId xmlns:a16="http://schemas.microsoft.com/office/drawing/2014/main" id="{C075B0E7-45F8-4128-5243-71AA1DD664A1}"/>
              </a:ext>
            </a:extLst>
          </p:cNvPr>
          <p:cNvSpPr txBox="1"/>
          <p:nvPr/>
        </p:nvSpPr>
        <p:spPr>
          <a:xfrm>
            <a:off x="2941721" y="434997"/>
            <a:ext cx="2875547" cy="1169551"/>
          </a:xfrm>
          <a:prstGeom prst="rect">
            <a:avLst/>
          </a:prstGeom>
          <a:noFill/>
        </p:spPr>
        <p:txBody>
          <a:bodyPr wrap="square">
            <a:spAutoFit/>
          </a:bodyPr>
          <a:lstStyle/>
          <a:p>
            <a:pPr algn="r"/>
            <a:r>
              <a:rPr lang="en-US" sz="1400" b="1" spc="-100" dirty="0">
                <a:latin typeface="Cavolini" panose="03000502040302020204" pitchFamily="66" charset="0"/>
                <a:cs typeface="Cavolini" panose="03000502040302020204" pitchFamily="66" charset="0"/>
              </a:rPr>
              <a:t>Yes and No... In fact, Cosmos DB could be compared to Morag's orb. It is a very powerful service. Maybe the most powerful in Azure.</a:t>
            </a:r>
            <a:endParaRPr lang="fr-FR" sz="1400" b="1" spc="-100" dirty="0">
              <a:latin typeface="Cavolini" panose="03000502040302020204" pitchFamily="66" charset="0"/>
              <a:cs typeface="Cavolini" panose="03000502040302020204" pitchFamily="66" charset="0"/>
            </a:endParaRPr>
          </a:p>
        </p:txBody>
      </p:sp>
      <p:sp>
        <p:nvSpPr>
          <p:cNvPr id="12" name="Forme libre : forme 11">
            <a:extLst>
              <a:ext uri="{FF2B5EF4-FFF2-40B4-BE49-F238E27FC236}">
                <a16:creationId xmlns:a16="http://schemas.microsoft.com/office/drawing/2014/main" id="{1C004C76-C677-8108-E92A-E99B4DC4EC55}"/>
              </a:ext>
            </a:extLst>
          </p:cNvPr>
          <p:cNvSpPr/>
          <p:nvPr/>
        </p:nvSpPr>
        <p:spPr>
          <a:xfrm>
            <a:off x="354932" y="505327"/>
            <a:ext cx="2123573" cy="1377616"/>
          </a:xfrm>
          <a:custGeom>
            <a:avLst/>
            <a:gdLst>
              <a:gd name="connsiteX0" fmla="*/ 2195763 w 2264375"/>
              <a:gd name="connsiteY0" fmla="*/ 0 h 1422393"/>
              <a:gd name="connsiteX1" fmla="*/ 2213810 w 2264375"/>
              <a:gd name="connsiteY1" fmla="*/ 764006 h 1422393"/>
              <a:gd name="connsiteX2" fmla="*/ 1630279 w 2264375"/>
              <a:gd name="connsiteY2" fmla="*/ 1130969 h 1422393"/>
              <a:gd name="connsiteX3" fmla="*/ 523373 w 2264375"/>
              <a:gd name="connsiteY3" fmla="*/ 1407695 h 1422393"/>
              <a:gd name="connsiteX4" fmla="*/ 0 w 2264375"/>
              <a:gd name="connsiteY4" fmla="*/ 1359569 h 14223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4375" h="1422393">
                <a:moveTo>
                  <a:pt x="2195763" y="0"/>
                </a:moveTo>
                <a:cubicBezTo>
                  <a:pt x="2251910" y="287755"/>
                  <a:pt x="2308057" y="575511"/>
                  <a:pt x="2213810" y="764006"/>
                </a:cubicBezTo>
                <a:cubicBezTo>
                  <a:pt x="2119563" y="952501"/>
                  <a:pt x="1912018" y="1023688"/>
                  <a:pt x="1630279" y="1130969"/>
                </a:cubicBezTo>
                <a:cubicBezTo>
                  <a:pt x="1348540" y="1238250"/>
                  <a:pt x="795086" y="1369595"/>
                  <a:pt x="523373" y="1407695"/>
                </a:cubicBezTo>
                <a:cubicBezTo>
                  <a:pt x="251660" y="1445795"/>
                  <a:pt x="125830" y="1402682"/>
                  <a:pt x="0" y="1359569"/>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Forme libre : forme 12">
            <a:extLst>
              <a:ext uri="{FF2B5EF4-FFF2-40B4-BE49-F238E27FC236}">
                <a16:creationId xmlns:a16="http://schemas.microsoft.com/office/drawing/2014/main" id="{13017C92-4EA1-0121-19DA-77EFE728DABC}"/>
              </a:ext>
            </a:extLst>
          </p:cNvPr>
          <p:cNvSpPr/>
          <p:nvPr/>
        </p:nvSpPr>
        <p:spPr>
          <a:xfrm>
            <a:off x="2941720" y="559468"/>
            <a:ext cx="2815391" cy="1088858"/>
          </a:xfrm>
          <a:custGeom>
            <a:avLst/>
            <a:gdLst>
              <a:gd name="connsiteX0" fmla="*/ 18295 w 2767511"/>
              <a:gd name="connsiteY0" fmla="*/ 0 h 1127456"/>
              <a:gd name="connsiteX1" fmla="*/ 60405 w 2767511"/>
              <a:gd name="connsiteY1" fmla="*/ 589548 h 1127456"/>
              <a:gd name="connsiteX2" fmla="*/ 517605 w 2767511"/>
              <a:gd name="connsiteY2" fmla="*/ 872290 h 1127456"/>
              <a:gd name="connsiteX3" fmla="*/ 1552321 w 2767511"/>
              <a:gd name="connsiteY3" fmla="*/ 1118937 h 1127456"/>
              <a:gd name="connsiteX4" fmla="*/ 2767511 w 2767511"/>
              <a:gd name="connsiteY4" fmla="*/ 1046748 h 11274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7511" h="1127456">
                <a:moveTo>
                  <a:pt x="18295" y="0"/>
                </a:moveTo>
                <a:cubicBezTo>
                  <a:pt x="-2259" y="222083"/>
                  <a:pt x="-22813" y="444167"/>
                  <a:pt x="60405" y="589548"/>
                </a:cubicBezTo>
                <a:cubicBezTo>
                  <a:pt x="143623" y="734929"/>
                  <a:pt x="268952" y="784059"/>
                  <a:pt x="517605" y="872290"/>
                </a:cubicBezTo>
                <a:cubicBezTo>
                  <a:pt x="766258" y="960522"/>
                  <a:pt x="1177337" y="1089861"/>
                  <a:pt x="1552321" y="1118937"/>
                </a:cubicBezTo>
                <a:cubicBezTo>
                  <a:pt x="1927305" y="1148013"/>
                  <a:pt x="2347408" y="1097380"/>
                  <a:pt x="2767511" y="1046748"/>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Forme libre : forme 14">
            <a:extLst>
              <a:ext uri="{FF2B5EF4-FFF2-40B4-BE49-F238E27FC236}">
                <a16:creationId xmlns:a16="http://schemas.microsoft.com/office/drawing/2014/main" id="{309B5797-8A3B-ED07-7FE3-2C5DCB03D18F}"/>
              </a:ext>
            </a:extLst>
          </p:cNvPr>
          <p:cNvSpPr/>
          <p:nvPr/>
        </p:nvSpPr>
        <p:spPr>
          <a:xfrm>
            <a:off x="3314405" y="1497932"/>
            <a:ext cx="144674" cy="517357"/>
          </a:xfrm>
          <a:custGeom>
            <a:avLst/>
            <a:gdLst>
              <a:gd name="connsiteX0" fmla="*/ 144674 w 144674"/>
              <a:gd name="connsiteY0" fmla="*/ 0 h 517357"/>
              <a:gd name="connsiteX1" fmla="*/ 295 w 144674"/>
              <a:gd name="connsiteY1" fmla="*/ 252663 h 517357"/>
              <a:gd name="connsiteX2" fmla="*/ 114595 w 144674"/>
              <a:gd name="connsiteY2" fmla="*/ 517357 h 517357"/>
            </a:gdLst>
            <a:ahLst/>
            <a:cxnLst>
              <a:cxn ang="0">
                <a:pos x="connsiteX0" y="connsiteY0"/>
              </a:cxn>
              <a:cxn ang="0">
                <a:pos x="connsiteX1" y="connsiteY1"/>
              </a:cxn>
              <a:cxn ang="0">
                <a:pos x="connsiteX2" y="connsiteY2"/>
              </a:cxn>
            </a:cxnLst>
            <a:rect l="l" t="t" r="r" b="b"/>
            <a:pathLst>
              <a:path w="144674" h="517357">
                <a:moveTo>
                  <a:pt x="144674" y="0"/>
                </a:moveTo>
                <a:cubicBezTo>
                  <a:pt x="74991" y="83218"/>
                  <a:pt x="5308" y="166437"/>
                  <a:pt x="295" y="252663"/>
                </a:cubicBezTo>
                <a:cubicBezTo>
                  <a:pt x="-4718" y="338889"/>
                  <a:pt x="54938" y="428123"/>
                  <a:pt x="114595" y="517357"/>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Forme libre : forme 15">
            <a:extLst>
              <a:ext uri="{FF2B5EF4-FFF2-40B4-BE49-F238E27FC236}">
                <a16:creationId xmlns:a16="http://schemas.microsoft.com/office/drawing/2014/main" id="{0C47CE3E-C950-7D9A-C9D7-90504C908A62}"/>
              </a:ext>
            </a:extLst>
          </p:cNvPr>
          <p:cNvSpPr/>
          <p:nvPr/>
        </p:nvSpPr>
        <p:spPr>
          <a:xfrm>
            <a:off x="2189747" y="1648326"/>
            <a:ext cx="135223" cy="451185"/>
          </a:xfrm>
          <a:custGeom>
            <a:avLst/>
            <a:gdLst>
              <a:gd name="connsiteX0" fmla="*/ 0 w 135223"/>
              <a:gd name="connsiteY0" fmla="*/ 0 h 451185"/>
              <a:gd name="connsiteX1" fmla="*/ 132348 w 135223"/>
              <a:gd name="connsiteY1" fmla="*/ 246648 h 451185"/>
              <a:gd name="connsiteX2" fmla="*/ 78206 w 135223"/>
              <a:gd name="connsiteY2" fmla="*/ 451185 h 451185"/>
            </a:gdLst>
            <a:ahLst/>
            <a:cxnLst>
              <a:cxn ang="0">
                <a:pos x="connsiteX0" y="connsiteY0"/>
              </a:cxn>
              <a:cxn ang="0">
                <a:pos x="connsiteX1" y="connsiteY1"/>
              </a:cxn>
              <a:cxn ang="0">
                <a:pos x="connsiteX2" y="connsiteY2"/>
              </a:cxn>
            </a:cxnLst>
            <a:rect l="l" t="t" r="r" b="b"/>
            <a:pathLst>
              <a:path w="135223" h="451185">
                <a:moveTo>
                  <a:pt x="0" y="0"/>
                </a:moveTo>
                <a:cubicBezTo>
                  <a:pt x="59657" y="85725"/>
                  <a:pt x="119314" y="171451"/>
                  <a:pt x="132348" y="246648"/>
                </a:cubicBezTo>
                <a:cubicBezTo>
                  <a:pt x="145382" y="321845"/>
                  <a:pt x="111794" y="386515"/>
                  <a:pt x="78206" y="451185"/>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24" name="Image 23">
            <a:extLst>
              <a:ext uri="{FF2B5EF4-FFF2-40B4-BE49-F238E27FC236}">
                <a16:creationId xmlns:a16="http://schemas.microsoft.com/office/drawing/2014/main" id="{7C828C85-BD2B-242D-1BE7-29765B2DC85B}"/>
              </a:ext>
            </a:extLst>
          </p:cNvPr>
          <p:cNvPicPr>
            <a:picLocks noChangeAspect="1"/>
          </p:cNvPicPr>
          <p:nvPr/>
        </p:nvPicPr>
        <p:blipFill rotWithShape="1">
          <a:blip r:embed="rId2">
            <a:extLst>
              <a:ext uri="{28A0092B-C50C-407E-A947-70E740481C1C}">
                <a14:useLocalDpi xmlns:a14="http://schemas.microsoft.com/office/drawing/2010/main" val="0"/>
              </a:ext>
            </a:extLst>
          </a:blip>
          <a:srcRect l="2912" t="57615" r="84211" b="17249"/>
          <a:stretch/>
        </p:blipFill>
        <p:spPr>
          <a:xfrm>
            <a:off x="6901239" y="1350065"/>
            <a:ext cx="3801460" cy="3221533"/>
          </a:xfrm>
          <a:prstGeom prst="rect">
            <a:avLst/>
          </a:prstGeom>
        </p:spPr>
      </p:pic>
      <p:sp>
        <p:nvSpPr>
          <p:cNvPr id="26" name="ZoneTexte 25">
            <a:extLst>
              <a:ext uri="{FF2B5EF4-FFF2-40B4-BE49-F238E27FC236}">
                <a16:creationId xmlns:a16="http://schemas.microsoft.com/office/drawing/2014/main" id="{1062CDB6-E659-BE70-5B54-6E01C420F230}"/>
              </a:ext>
            </a:extLst>
          </p:cNvPr>
          <p:cNvSpPr txBox="1"/>
          <p:nvPr/>
        </p:nvSpPr>
        <p:spPr>
          <a:xfrm>
            <a:off x="7026442" y="542718"/>
            <a:ext cx="4714713" cy="954107"/>
          </a:xfrm>
          <a:prstGeom prst="rect">
            <a:avLst/>
          </a:prstGeom>
          <a:noFill/>
        </p:spPr>
        <p:txBody>
          <a:bodyPr wrap="square">
            <a:spAutoFit/>
          </a:bodyPr>
          <a:lstStyle>
            <a:defPPr>
              <a:defRPr lang="fr-FR"/>
            </a:defPPr>
            <a:lvl1pPr algn="r">
              <a:defRPr sz="1400" b="1" spc="-100">
                <a:latin typeface="Cavolini" panose="03000502040302020204" pitchFamily="66" charset="0"/>
                <a:cs typeface="Cavolini" panose="03000502040302020204" pitchFamily="66" charset="0"/>
              </a:defRPr>
            </a:lvl1pPr>
          </a:lstStyle>
          <a:p>
            <a:r>
              <a:rPr lang="en-US" dirty="0"/>
              <a:t>This is so powerful that it is difficult, if not impossible to quantify its power. So, you must contain its power. A bit like Morag's orb which is a protective cage for the power stone.</a:t>
            </a:r>
            <a:endParaRPr lang="fr-FR" dirty="0"/>
          </a:p>
        </p:txBody>
      </p:sp>
      <p:sp>
        <p:nvSpPr>
          <p:cNvPr id="27" name="Forme libre : forme 26">
            <a:extLst>
              <a:ext uri="{FF2B5EF4-FFF2-40B4-BE49-F238E27FC236}">
                <a16:creationId xmlns:a16="http://schemas.microsoft.com/office/drawing/2014/main" id="{9CF962FC-303C-B04A-B888-802D99F4FEE5}"/>
              </a:ext>
            </a:extLst>
          </p:cNvPr>
          <p:cNvSpPr/>
          <p:nvPr/>
        </p:nvSpPr>
        <p:spPr>
          <a:xfrm>
            <a:off x="7026442" y="643690"/>
            <a:ext cx="4704347" cy="853136"/>
          </a:xfrm>
          <a:custGeom>
            <a:avLst/>
            <a:gdLst>
              <a:gd name="connsiteX0" fmla="*/ 64970 w 5455117"/>
              <a:gd name="connsiteY0" fmla="*/ 0 h 919420"/>
              <a:gd name="connsiteX1" fmla="*/ 52939 w 5455117"/>
              <a:gd name="connsiteY1" fmla="*/ 577516 h 919420"/>
              <a:gd name="connsiteX2" fmla="*/ 642486 w 5455117"/>
              <a:gd name="connsiteY2" fmla="*/ 709864 h 919420"/>
              <a:gd name="connsiteX3" fmla="*/ 2314875 w 5455117"/>
              <a:gd name="connsiteY3" fmla="*/ 757990 h 919420"/>
              <a:gd name="connsiteX4" fmla="*/ 3499986 w 5455117"/>
              <a:gd name="connsiteY4" fmla="*/ 908385 h 919420"/>
              <a:gd name="connsiteX5" fmla="*/ 5455117 w 5455117"/>
              <a:gd name="connsiteY5" fmla="*/ 896353 h 919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55117" h="919420">
                <a:moveTo>
                  <a:pt x="64970" y="0"/>
                </a:moveTo>
                <a:cubicBezTo>
                  <a:pt x="10828" y="229602"/>
                  <a:pt x="-43314" y="459205"/>
                  <a:pt x="52939" y="577516"/>
                </a:cubicBezTo>
                <a:cubicBezTo>
                  <a:pt x="149192" y="695827"/>
                  <a:pt x="265497" y="679785"/>
                  <a:pt x="642486" y="709864"/>
                </a:cubicBezTo>
                <a:cubicBezTo>
                  <a:pt x="1019475" y="739943"/>
                  <a:pt x="1838625" y="724903"/>
                  <a:pt x="2314875" y="757990"/>
                </a:cubicBezTo>
                <a:cubicBezTo>
                  <a:pt x="2791125" y="791077"/>
                  <a:pt x="2976612" y="885325"/>
                  <a:pt x="3499986" y="908385"/>
                </a:cubicBezTo>
                <a:cubicBezTo>
                  <a:pt x="4023360" y="931445"/>
                  <a:pt x="4739238" y="913899"/>
                  <a:pt x="5455117" y="896353"/>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Rectangle 2">
            <a:extLst>
              <a:ext uri="{FF2B5EF4-FFF2-40B4-BE49-F238E27FC236}">
                <a16:creationId xmlns:a16="http://schemas.microsoft.com/office/drawing/2014/main" id="{F3E508F7-B92C-A875-B4DD-0E1DF2A95174}"/>
              </a:ext>
            </a:extLst>
          </p:cNvPr>
          <p:cNvSpPr/>
          <p:nvPr/>
        </p:nvSpPr>
        <p:spPr>
          <a:xfrm>
            <a:off x="9920037" y="5835316"/>
            <a:ext cx="1931068" cy="7158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EN</a:t>
            </a:r>
          </a:p>
        </p:txBody>
      </p:sp>
    </p:spTree>
    <p:extLst>
      <p:ext uri="{BB962C8B-B14F-4D97-AF65-F5344CB8AC3E}">
        <p14:creationId xmlns:p14="http://schemas.microsoft.com/office/powerpoint/2010/main" val="41070555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6E3712A-F05E-63A9-D9BB-2AFD1302B046}"/>
              </a:ext>
            </a:extLst>
          </p:cNvPr>
          <p:cNvSpPr/>
          <p:nvPr/>
        </p:nvSpPr>
        <p:spPr>
          <a:xfrm>
            <a:off x="272667" y="309452"/>
            <a:ext cx="5653780" cy="4066673"/>
          </a:xfrm>
          <a:custGeom>
            <a:avLst/>
            <a:gdLst>
              <a:gd name="connsiteX0" fmla="*/ 0 w 5653780"/>
              <a:gd name="connsiteY0" fmla="*/ 0 h 4066673"/>
              <a:gd name="connsiteX1" fmla="*/ 684736 w 5653780"/>
              <a:gd name="connsiteY1" fmla="*/ 0 h 4066673"/>
              <a:gd name="connsiteX2" fmla="*/ 1426009 w 5653780"/>
              <a:gd name="connsiteY2" fmla="*/ 0 h 4066673"/>
              <a:gd name="connsiteX3" fmla="*/ 1884593 w 5653780"/>
              <a:gd name="connsiteY3" fmla="*/ 0 h 4066673"/>
              <a:gd name="connsiteX4" fmla="*/ 2512791 w 5653780"/>
              <a:gd name="connsiteY4" fmla="*/ 0 h 4066673"/>
              <a:gd name="connsiteX5" fmla="*/ 3027913 w 5653780"/>
              <a:gd name="connsiteY5" fmla="*/ 0 h 4066673"/>
              <a:gd name="connsiteX6" fmla="*/ 3543035 w 5653780"/>
              <a:gd name="connsiteY6" fmla="*/ 0 h 4066673"/>
              <a:gd name="connsiteX7" fmla="*/ 4284309 w 5653780"/>
              <a:gd name="connsiteY7" fmla="*/ 0 h 4066673"/>
              <a:gd name="connsiteX8" fmla="*/ 4969044 w 5653780"/>
              <a:gd name="connsiteY8" fmla="*/ 0 h 4066673"/>
              <a:gd name="connsiteX9" fmla="*/ 5653780 w 5653780"/>
              <a:gd name="connsiteY9" fmla="*/ 0 h 4066673"/>
              <a:gd name="connsiteX10" fmla="*/ 5653780 w 5653780"/>
              <a:gd name="connsiteY10" fmla="*/ 596445 h 4066673"/>
              <a:gd name="connsiteX11" fmla="*/ 5653780 w 5653780"/>
              <a:gd name="connsiteY11" fmla="*/ 1192891 h 4066673"/>
              <a:gd name="connsiteX12" fmla="*/ 5653780 w 5653780"/>
              <a:gd name="connsiteY12" fmla="*/ 1952003 h 4066673"/>
              <a:gd name="connsiteX13" fmla="*/ 5653780 w 5653780"/>
              <a:gd name="connsiteY13" fmla="*/ 2711115 h 4066673"/>
              <a:gd name="connsiteX14" fmla="*/ 5653780 w 5653780"/>
              <a:gd name="connsiteY14" fmla="*/ 3307561 h 4066673"/>
              <a:gd name="connsiteX15" fmla="*/ 5653780 w 5653780"/>
              <a:gd name="connsiteY15" fmla="*/ 4066673 h 4066673"/>
              <a:gd name="connsiteX16" fmla="*/ 5195196 w 5653780"/>
              <a:gd name="connsiteY16" fmla="*/ 4066673 h 4066673"/>
              <a:gd name="connsiteX17" fmla="*/ 4566998 w 5653780"/>
              <a:gd name="connsiteY17" fmla="*/ 4066673 h 4066673"/>
              <a:gd name="connsiteX18" fmla="*/ 3938800 w 5653780"/>
              <a:gd name="connsiteY18" fmla="*/ 4066673 h 4066673"/>
              <a:gd name="connsiteX19" fmla="*/ 3367140 w 5653780"/>
              <a:gd name="connsiteY19" fmla="*/ 4066673 h 4066673"/>
              <a:gd name="connsiteX20" fmla="*/ 2795480 w 5653780"/>
              <a:gd name="connsiteY20" fmla="*/ 4066673 h 4066673"/>
              <a:gd name="connsiteX21" fmla="*/ 2223820 w 5653780"/>
              <a:gd name="connsiteY21" fmla="*/ 4066673 h 4066673"/>
              <a:gd name="connsiteX22" fmla="*/ 1708698 w 5653780"/>
              <a:gd name="connsiteY22" fmla="*/ 4066673 h 4066673"/>
              <a:gd name="connsiteX23" fmla="*/ 967425 w 5653780"/>
              <a:gd name="connsiteY23" fmla="*/ 4066673 h 4066673"/>
              <a:gd name="connsiteX24" fmla="*/ 0 w 5653780"/>
              <a:gd name="connsiteY24" fmla="*/ 4066673 h 4066673"/>
              <a:gd name="connsiteX25" fmla="*/ 0 w 5653780"/>
              <a:gd name="connsiteY25" fmla="*/ 3510894 h 4066673"/>
              <a:gd name="connsiteX26" fmla="*/ 0 w 5653780"/>
              <a:gd name="connsiteY26" fmla="*/ 2792449 h 4066673"/>
              <a:gd name="connsiteX27" fmla="*/ 0 w 5653780"/>
              <a:gd name="connsiteY27" fmla="*/ 2114670 h 4066673"/>
              <a:gd name="connsiteX28" fmla="*/ 0 w 5653780"/>
              <a:gd name="connsiteY28" fmla="*/ 1396224 h 4066673"/>
              <a:gd name="connsiteX29" fmla="*/ 0 w 5653780"/>
              <a:gd name="connsiteY29" fmla="*/ 799779 h 4066673"/>
              <a:gd name="connsiteX30" fmla="*/ 0 w 5653780"/>
              <a:gd name="connsiteY30" fmla="*/ 0 h 4066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653780" h="4066673" fill="none" extrusionOk="0">
                <a:moveTo>
                  <a:pt x="0" y="0"/>
                </a:moveTo>
                <a:cubicBezTo>
                  <a:pt x="307929" y="6565"/>
                  <a:pt x="473185" y="8390"/>
                  <a:pt x="684736" y="0"/>
                </a:cubicBezTo>
                <a:cubicBezTo>
                  <a:pt x="896287" y="-8390"/>
                  <a:pt x="1099626" y="-24268"/>
                  <a:pt x="1426009" y="0"/>
                </a:cubicBezTo>
                <a:cubicBezTo>
                  <a:pt x="1752392" y="24268"/>
                  <a:pt x="1735663" y="-8983"/>
                  <a:pt x="1884593" y="0"/>
                </a:cubicBezTo>
                <a:cubicBezTo>
                  <a:pt x="2033523" y="8983"/>
                  <a:pt x="2209204" y="4670"/>
                  <a:pt x="2512791" y="0"/>
                </a:cubicBezTo>
                <a:cubicBezTo>
                  <a:pt x="2816378" y="-4670"/>
                  <a:pt x="2896916" y="521"/>
                  <a:pt x="3027913" y="0"/>
                </a:cubicBezTo>
                <a:cubicBezTo>
                  <a:pt x="3158910" y="-521"/>
                  <a:pt x="3414425" y="4744"/>
                  <a:pt x="3543035" y="0"/>
                </a:cubicBezTo>
                <a:cubicBezTo>
                  <a:pt x="3671645" y="-4744"/>
                  <a:pt x="3950608" y="-15488"/>
                  <a:pt x="4284309" y="0"/>
                </a:cubicBezTo>
                <a:cubicBezTo>
                  <a:pt x="4618010" y="15488"/>
                  <a:pt x="4788258" y="4280"/>
                  <a:pt x="4969044" y="0"/>
                </a:cubicBezTo>
                <a:cubicBezTo>
                  <a:pt x="5149830" y="-4280"/>
                  <a:pt x="5391622" y="-20129"/>
                  <a:pt x="5653780" y="0"/>
                </a:cubicBezTo>
                <a:cubicBezTo>
                  <a:pt x="5656140" y="275999"/>
                  <a:pt x="5642856" y="442580"/>
                  <a:pt x="5653780" y="596445"/>
                </a:cubicBezTo>
                <a:cubicBezTo>
                  <a:pt x="5664704" y="750310"/>
                  <a:pt x="5667439" y="1036657"/>
                  <a:pt x="5653780" y="1192891"/>
                </a:cubicBezTo>
                <a:cubicBezTo>
                  <a:pt x="5640121" y="1349125"/>
                  <a:pt x="5643912" y="1632224"/>
                  <a:pt x="5653780" y="1952003"/>
                </a:cubicBezTo>
                <a:cubicBezTo>
                  <a:pt x="5663648" y="2271782"/>
                  <a:pt x="5654311" y="2461339"/>
                  <a:pt x="5653780" y="2711115"/>
                </a:cubicBezTo>
                <a:cubicBezTo>
                  <a:pt x="5653249" y="2960891"/>
                  <a:pt x="5679299" y="3011404"/>
                  <a:pt x="5653780" y="3307561"/>
                </a:cubicBezTo>
                <a:cubicBezTo>
                  <a:pt x="5628261" y="3603718"/>
                  <a:pt x="5643891" y="3757706"/>
                  <a:pt x="5653780" y="4066673"/>
                </a:cubicBezTo>
                <a:cubicBezTo>
                  <a:pt x="5426798" y="4061700"/>
                  <a:pt x="5289875" y="4066260"/>
                  <a:pt x="5195196" y="4066673"/>
                </a:cubicBezTo>
                <a:cubicBezTo>
                  <a:pt x="5100517" y="4067086"/>
                  <a:pt x="4748821" y="4080174"/>
                  <a:pt x="4566998" y="4066673"/>
                </a:cubicBezTo>
                <a:cubicBezTo>
                  <a:pt x="4385175" y="4053172"/>
                  <a:pt x="4154902" y="4076566"/>
                  <a:pt x="3938800" y="4066673"/>
                </a:cubicBezTo>
                <a:cubicBezTo>
                  <a:pt x="3722698" y="4056780"/>
                  <a:pt x="3511654" y="4084445"/>
                  <a:pt x="3367140" y="4066673"/>
                </a:cubicBezTo>
                <a:cubicBezTo>
                  <a:pt x="3222626" y="4048901"/>
                  <a:pt x="3038158" y="4048444"/>
                  <a:pt x="2795480" y="4066673"/>
                </a:cubicBezTo>
                <a:cubicBezTo>
                  <a:pt x="2552802" y="4084902"/>
                  <a:pt x="2432801" y="4083752"/>
                  <a:pt x="2223820" y="4066673"/>
                </a:cubicBezTo>
                <a:cubicBezTo>
                  <a:pt x="2014839" y="4049594"/>
                  <a:pt x="1820283" y="4041018"/>
                  <a:pt x="1708698" y="4066673"/>
                </a:cubicBezTo>
                <a:cubicBezTo>
                  <a:pt x="1597113" y="4092328"/>
                  <a:pt x="1148937" y="4098730"/>
                  <a:pt x="967425" y="4066673"/>
                </a:cubicBezTo>
                <a:cubicBezTo>
                  <a:pt x="785913" y="4034616"/>
                  <a:pt x="227506" y="4090698"/>
                  <a:pt x="0" y="4066673"/>
                </a:cubicBezTo>
                <a:cubicBezTo>
                  <a:pt x="-18528" y="3834085"/>
                  <a:pt x="10064" y="3647288"/>
                  <a:pt x="0" y="3510894"/>
                </a:cubicBezTo>
                <a:cubicBezTo>
                  <a:pt x="-10064" y="3374500"/>
                  <a:pt x="22111" y="3083241"/>
                  <a:pt x="0" y="2792449"/>
                </a:cubicBezTo>
                <a:cubicBezTo>
                  <a:pt x="-22111" y="2501658"/>
                  <a:pt x="6088" y="2259364"/>
                  <a:pt x="0" y="2114670"/>
                </a:cubicBezTo>
                <a:cubicBezTo>
                  <a:pt x="-6088" y="1969976"/>
                  <a:pt x="-21526" y="1643545"/>
                  <a:pt x="0" y="1396224"/>
                </a:cubicBezTo>
                <a:cubicBezTo>
                  <a:pt x="21526" y="1148903"/>
                  <a:pt x="-14093" y="1000645"/>
                  <a:pt x="0" y="799779"/>
                </a:cubicBezTo>
                <a:cubicBezTo>
                  <a:pt x="14093" y="598913"/>
                  <a:pt x="11810" y="340816"/>
                  <a:pt x="0" y="0"/>
                </a:cubicBezTo>
                <a:close/>
              </a:path>
              <a:path w="5653780" h="4066673" stroke="0" extrusionOk="0">
                <a:moveTo>
                  <a:pt x="0" y="0"/>
                </a:moveTo>
                <a:cubicBezTo>
                  <a:pt x="337918" y="19145"/>
                  <a:pt x="504089" y="-29292"/>
                  <a:pt x="684736" y="0"/>
                </a:cubicBezTo>
                <a:cubicBezTo>
                  <a:pt x="865383" y="29292"/>
                  <a:pt x="1054811" y="8820"/>
                  <a:pt x="1369471" y="0"/>
                </a:cubicBezTo>
                <a:cubicBezTo>
                  <a:pt x="1684131" y="-8820"/>
                  <a:pt x="1820640" y="8322"/>
                  <a:pt x="1997669" y="0"/>
                </a:cubicBezTo>
                <a:cubicBezTo>
                  <a:pt x="2174698" y="-8322"/>
                  <a:pt x="2278525" y="-19422"/>
                  <a:pt x="2512791" y="0"/>
                </a:cubicBezTo>
                <a:cubicBezTo>
                  <a:pt x="2747057" y="19422"/>
                  <a:pt x="2985845" y="16773"/>
                  <a:pt x="3197527" y="0"/>
                </a:cubicBezTo>
                <a:cubicBezTo>
                  <a:pt x="3409209" y="-16773"/>
                  <a:pt x="3626568" y="2644"/>
                  <a:pt x="3938800" y="0"/>
                </a:cubicBezTo>
                <a:cubicBezTo>
                  <a:pt x="4251032" y="-2644"/>
                  <a:pt x="4373145" y="4001"/>
                  <a:pt x="4566998" y="0"/>
                </a:cubicBezTo>
                <a:cubicBezTo>
                  <a:pt x="4760851" y="-4001"/>
                  <a:pt x="5282483" y="27159"/>
                  <a:pt x="5653780" y="0"/>
                </a:cubicBezTo>
                <a:cubicBezTo>
                  <a:pt x="5643817" y="343811"/>
                  <a:pt x="5634752" y="570420"/>
                  <a:pt x="5653780" y="718446"/>
                </a:cubicBezTo>
                <a:cubicBezTo>
                  <a:pt x="5672808" y="866472"/>
                  <a:pt x="5669908" y="1103414"/>
                  <a:pt x="5653780" y="1355558"/>
                </a:cubicBezTo>
                <a:cubicBezTo>
                  <a:pt x="5637652" y="1607702"/>
                  <a:pt x="5634460" y="1857656"/>
                  <a:pt x="5653780" y="2074003"/>
                </a:cubicBezTo>
                <a:cubicBezTo>
                  <a:pt x="5673100" y="2290350"/>
                  <a:pt x="5643202" y="2428605"/>
                  <a:pt x="5653780" y="2711115"/>
                </a:cubicBezTo>
                <a:cubicBezTo>
                  <a:pt x="5664358" y="2993625"/>
                  <a:pt x="5683115" y="3046929"/>
                  <a:pt x="5653780" y="3348227"/>
                </a:cubicBezTo>
                <a:cubicBezTo>
                  <a:pt x="5624445" y="3649525"/>
                  <a:pt x="5684969" y="3904270"/>
                  <a:pt x="5653780" y="4066673"/>
                </a:cubicBezTo>
                <a:cubicBezTo>
                  <a:pt x="5543691" y="4087339"/>
                  <a:pt x="5255752" y="4067817"/>
                  <a:pt x="5138658" y="4066673"/>
                </a:cubicBezTo>
                <a:cubicBezTo>
                  <a:pt x="5021564" y="4065529"/>
                  <a:pt x="4804631" y="4056011"/>
                  <a:pt x="4680073" y="4066673"/>
                </a:cubicBezTo>
                <a:cubicBezTo>
                  <a:pt x="4555515" y="4077335"/>
                  <a:pt x="4301318" y="4047968"/>
                  <a:pt x="4164951" y="4066673"/>
                </a:cubicBezTo>
                <a:cubicBezTo>
                  <a:pt x="4028584" y="4085378"/>
                  <a:pt x="3750443" y="4039420"/>
                  <a:pt x="3593291" y="4066673"/>
                </a:cubicBezTo>
                <a:cubicBezTo>
                  <a:pt x="3436139" y="4093926"/>
                  <a:pt x="3103585" y="4089375"/>
                  <a:pt x="2852018" y="4066673"/>
                </a:cubicBezTo>
                <a:cubicBezTo>
                  <a:pt x="2600451" y="4043971"/>
                  <a:pt x="2533159" y="4073601"/>
                  <a:pt x="2223820" y="4066673"/>
                </a:cubicBezTo>
                <a:cubicBezTo>
                  <a:pt x="1914481" y="4059745"/>
                  <a:pt x="1886432" y="4082858"/>
                  <a:pt x="1708698" y="4066673"/>
                </a:cubicBezTo>
                <a:cubicBezTo>
                  <a:pt x="1530964" y="4050488"/>
                  <a:pt x="1459532" y="4052840"/>
                  <a:pt x="1250114" y="4066673"/>
                </a:cubicBezTo>
                <a:cubicBezTo>
                  <a:pt x="1040696" y="4080506"/>
                  <a:pt x="838417" y="4062693"/>
                  <a:pt x="678454" y="4066673"/>
                </a:cubicBezTo>
                <a:cubicBezTo>
                  <a:pt x="518491" y="4070653"/>
                  <a:pt x="271243" y="4038765"/>
                  <a:pt x="0" y="4066673"/>
                </a:cubicBezTo>
                <a:cubicBezTo>
                  <a:pt x="17450" y="3779676"/>
                  <a:pt x="37850" y="3562672"/>
                  <a:pt x="0" y="3307561"/>
                </a:cubicBezTo>
                <a:cubicBezTo>
                  <a:pt x="-37850" y="3052450"/>
                  <a:pt x="-10401" y="2801999"/>
                  <a:pt x="0" y="2589115"/>
                </a:cubicBezTo>
                <a:cubicBezTo>
                  <a:pt x="10401" y="2376231"/>
                  <a:pt x="-3522" y="2221493"/>
                  <a:pt x="0" y="1911336"/>
                </a:cubicBezTo>
                <a:cubicBezTo>
                  <a:pt x="3522" y="1601179"/>
                  <a:pt x="-17441" y="1578444"/>
                  <a:pt x="0" y="1355558"/>
                </a:cubicBezTo>
                <a:cubicBezTo>
                  <a:pt x="17441" y="1132672"/>
                  <a:pt x="-16946" y="941015"/>
                  <a:pt x="0" y="637112"/>
                </a:cubicBezTo>
                <a:cubicBezTo>
                  <a:pt x="16946" y="333209"/>
                  <a:pt x="-27531" y="314156"/>
                  <a:pt x="0" y="0"/>
                </a:cubicBezTo>
                <a:close/>
              </a:path>
            </a:pathLst>
          </a:custGeom>
          <a:solidFill>
            <a:schemeClr val="bg1"/>
          </a:solidFill>
          <a:ln w="19050">
            <a:solidFill>
              <a:schemeClr val="tx1"/>
            </a:solidFill>
            <a:prstDash val="solid"/>
            <a:extLst>
              <a:ext uri="{C807C97D-BFC1-408E-A445-0C87EB9F89A2}">
                <ask:lineSketchStyleProps xmlns:ask="http://schemas.microsoft.com/office/drawing/2018/sketchyshapes" sd="283680357">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dirty="0"/>
          </a:p>
        </p:txBody>
      </p:sp>
      <p:sp>
        <p:nvSpPr>
          <p:cNvPr id="3" name="Rectangle 2">
            <a:extLst>
              <a:ext uri="{FF2B5EF4-FFF2-40B4-BE49-F238E27FC236}">
                <a16:creationId xmlns:a16="http://schemas.microsoft.com/office/drawing/2014/main" id="{D27629DA-A77B-1A6C-E49C-93140E6A07BC}"/>
              </a:ext>
            </a:extLst>
          </p:cNvPr>
          <p:cNvSpPr/>
          <p:nvPr/>
        </p:nvSpPr>
        <p:spPr>
          <a:xfrm>
            <a:off x="6140782" y="309452"/>
            <a:ext cx="5653780" cy="4066673"/>
          </a:xfrm>
          <a:custGeom>
            <a:avLst/>
            <a:gdLst>
              <a:gd name="connsiteX0" fmla="*/ 0 w 5653780"/>
              <a:gd name="connsiteY0" fmla="*/ 0 h 4066673"/>
              <a:gd name="connsiteX1" fmla="*/ 684736 w 5653780"/>
              <a:gd name="connsiteY1" fmla="*/ 0 h 4066673"/>
              <a:gd name="connsiteX2" fmla="*/ 1426009 w 5653780"/>
              <a:gd name="connsiteY2" fmla="*/ 0 h 4066673"/>
              <a:gd name="connsiteX3" fmla="*/ 1884593 w 5653780"/>
              <a:gd name="connsiteY3" fmla="*/ 0 h 4066673"/>
              <a:gd name="connsiteX4" fmla="*/ 2512791 w 5653780"/>
              <a:gd name="connsiteY4" fmla="*/ 0 h 4066673"/>
              <a:gd name="connsiteX5" fmla="*/ 3027913 w 5653780"/>
              <a:gd name="connsiteY5" fmla="*/ 0 h 4066673"/>
              <a:gd name="connsiteX6" fmla="*/ 3543035 w 5653780"/>
              <a:gd name="connsiteY6" fmla="*/ 0 h 4066673"/>
              <a:gd name="connsiteX7" fmla="*/ 4284309 w 5653780"/>
              <a:gd name="connsiteY7" fmla="*/ 0 h 4066673"/>
              <a:gd name="connsiteX8" fmla="*/ 4969044 w 5653780"/>
              <a:gd name="connsiteY8" fmla="*/ 0 h 4066673"/>
              <a:gd name="connsiteX9" fmla="*/ 5653780 w 5653780"/>
              <a:gd name="connsiteY9" fmla="*/ 0 h 4066673"/>
              <a:gd name="connsiteX10" fmla="*/ 5653780 w 5653780"/>
              <a:gd name="connsiteY10" fmla="*/ 596445 h 4066673"/>
              <a:gd name="connsiteX11" fmla="*/ 5653780 w 5653780"/>
              <a:gd name="connsiteY11" fmla="*/ 1192891 h 4066673"/>
              <a:gd name="connsiteX12" fmla="*/ 5653780 w 5653780"/>
              <a:gd name="connsiteY12" fmla="*/ 1952003 h 4066673"/>
              <a:gd name="connsiteX13" fmla="*/ 5653780 w 5653780"/>
              <a:gd name="connsiteY13" fmla="*/ 2711115 h 4066673"/>
              <a:gd name="connsiteX14" fmla="*/ 5653780 w 5653780"/>
              <a:gd name="connsiteY14" fmla="*/ 3307561 h 4066673"/>
              <a:gd name="connsiteX15" fmla="*/ 5653780 w 5653780"/>
              <a:gd name="connsiteY15" fmla="*/ 4066673 h 4066673"/>
              <a:gd name="connsiteX16" fmla="*/ 5195196 w 5653780"/>
              <a:gd name="connsiteY16" fmla="*/ 4066673 h 4066673"/>
              <a:gd name="connsiteX17" fmla="*/ 4566998 w 5653780"/>
              <a:gd name="connsiteY17" fmla="*/ 4066673 h 4066673"/>
              <a:gd name="connsiteX18" fmla="*/ 3938800 w 5653780"/>
              <a:gd name="connsiteY18" fmla="*/ 4066673 h 4066673"/>
              <a:gd name="connsiteX19" fmla="*/ 3367140 w 5653780"/>
              <a:gd name="connsiteY19" fmla="*/ 4066673 h 4066673"/>
              <a:gd name="connsiteX20" fmla="*/ 2795480 w 5653780"/>
              <a:gd name="connsiteY20" fmla="*/ 4066673 h 4066673"/>
              <a:gd name="connsiteX21" fmla="*/ 2223820 w 5653780"/>
              <a:gd name="connsiteY21" fmla="*/ 4066673 h 4066673"/>
              <a:gd name="connsiteX22" fmla="*/ 1708698 w 5653780"/>
              <a:gd name="connsiteY22" fmla="*/ 4066673 h 4066673"/>
              <a:gd name="connsiteX23" fmla="*/ 967425 w 5653780"/>
              <a:gd name="connsiteY23" fmla="*/ 4066673 h 4066673"/>
              <a:gd name="connsiteX24" fmla="*/ 0 w 5653780"/>
              <a:gd name="connsiteY24" fmla="*/ 4066673 h 4066673"/>
              <a:gd name="connsiteX25" fmla="*/ 0 w 5653780"/>
              <a:gd name="connsiteY25" fmla="*/ 3510894 h 4066673"/>
              <a:gd name="connsiteX26" fmla="*/ 0 w 5653780"/>
              <a:gd name="connsiteY26" fmla="*/ 2792449 h 4066673"/>
              <a:gd name="connsiteX27" fmla="*/ 0 w 5653780"/>
              <a:gd name="connsiteY27" fmla="*/ 2114670 h 4066673"/>
              <a:gd name="connsiteX28" fmla="*/ 0 w 5653780"/>
              <a:gd name="connsiteY28" fmla="*/ 1396224 h 4066673"/>
              <a:gd name="connsiteX29" fmla="*/ 0 w 5653780"/>
              <a:gd name="connsiteY29" fmla="*/ 799779 h 4066673"/>
              <a:gd name="connsiteX30" fmla="*/ 0 w 5653780"/>
              <a:gd name="connsiteY30" fmla="*/ 0 h 4066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653780" h="4066673" fill="none" extrusionOk="0">
                <a:moveTo>
                  <a:pt x="0" y="0"/>
                </a:moveTo>
                <a:cubicBezTo>
                  <a:pt x="307929" y="6565"/>
                  <a:pt x="473185" y="8390"/>
                  <a:pt x="684736" y="0"/>
                </a:cubicBezTo>
                <a:cubicBezTo>
                  <a:pt x="896287" y="-8390"/>
                  <a:pt x="1099626" y="-24268"/>
                  <a:pt x="1426009" y="0"/>
                </a:cubicBezTo>
                <a:cubicBezTo>
                  <a:pt x="1752392" y="24268"/>
                  <a:pt x="1735663" y="-8983"/>
                  <a:pt x="1884593" y="0"/>
                </a:cubicBezTo>
                <a:cubicBezTo>
                  <a:pt x="2033523" y="8983"/>
                  <a:pt x="2209204" y="4670"/>
                  <a:pt x="2512791" y="0"/>
                </a:cubicBezTo>
                <a:cubicBezTo>
                  <a:pt x="2816378" y="-4670"/>
                  <a:pt x="2896916" y="521"/>
                  <a:pt x="3027913" y="0"/>
                </a:cubicBezTo>
                <a:cubicBezTo>
                  <a:pt x="3158910" y="-521"/>
                  <a:pt x="3414425" y="4744"/>
                  <a:pt x="3543035" y="0"/>
                </a:cubicBezTo>
                <a:cubicBezTo>
                  <a:pt x="3671645" y="-4744"/>
                  <a:pt x="3950608" y="-15488"/>
                  <a:pt x="4284309" y="0"/>
                </a:cubicBezTo>
                <a:cubicBezTo>
                  <a:pt x="4618010" y="15488"/>
                  <a:pt x="4788258" y="4280"/>
                  <a:pt x="4969044" y="0"/>
                </a:cubicBezTo>
                <a:cubicBezTo>
                  <a:pt x="5149830" y="-4280"/>
                  <a:pt x="5391622" y="-20129"/>
                  <a:pt x="5653780" y="0"/>
                </a:cubicBezTo>
                <a:cubicBezTo>
                  <a:pt x="5656140" y="275999"/>
                  <a:pt x="5642856" y="442580"/>
                  <a:pt x="5653780" y="596445"/>
                </a:cubicBezTo>
                <a:cubicBezTo>
                  <a:pt x="5664704" y="750310"/>
                  <a:pt x="5667439" y="1036657"/>
                  <a:pt x="5653780" y="1192891"/>
                </a:cubicBezTo>
                <a:cubicBezTo>
                  <a:pt x="5640121" y="1349125"/>
                  <a:pt x="5643912" y="1632224"/>
                  <a:pt x="5653780" y="1952003"/>
                </a:cubicBezTo>
                <a:cubicBezTo>
                  <a:pt x="5663648" y="2271782"/>
                  <a:pt x="5654311" y="2461339"/>
                  <a:pt x="5653780" y="2711115"/>
                </a:cubicBezTo>
                <a:cubicBezTo>
                  <a:pt x="5653249" y="2960891"/>
                  <a:pt x="5679299" y="3011404"/>
                  <a:pt x="5653780" y="3307561"/>
                </a:cubicBezTo>
                <a:cubicBezTo>
                  <a:pt x="5628261" y="3603718"/>
                  <a:pt x="5643891" y="3757706"/>
                  <a:pt x="5653780" y="4066673"/>
                </a:cubicBezTo>
                <a:cubicBezTo>
                  <a:pt x="5426798" y="4061700"/>
                  <a:pt x="5289875" y="4066260"/>
                  <a:pt x="5195196" y="4066673"/>
                </a:cubicBezTo>
                <a:cubicBezTo>
                  <a:pt x="5100517" y="4067086"/>
                  <a:pt x="4748821" y="4080174"/>
                  <a:pt x="4566998" y="4066673"/>
                </a:cubicBezTo>
                <a:cubicBezTo>
                  <a:pt x="4385175" y="4053172"/>
                  <a:pt x="4154902" y="4076566"/>
                  <a:pt x="3938800" y="4066673"/>
                </a:cubicBezTo>
                <a:cubicBezTo>
                  <a:pt x="3722698" y="4056780"/>
                  <a:pt x="3511654" y="4084445"/>
                  <a:pt x="3367140" y="4066673"/>
                </a:cubicBezTo>
                <a:cubicBezTo>
                  <a:pt x="3222626" y="4048901"/>
                  <a:pt x="3038158" y="4048444"/>
                  <a:pt x="2795480" y="4066673"/>
                </a:cubicBezTo>
                <a:cubicBezTo>
                  <a:pt x="2552802" y="4084902"/>
                  <a:pt x="2432801" y="4083752"/>
                  <a:pt x="2223820" y="4066673"/>
                </a:cubicBezTo>
                <a:cubicBezTo>
                  <a:pt x="2014839" y="4049594"/>
                  <a:pt x="1820283" y="4041018"/>
                  <a:pt x="1708698" y="4066673"/>
                </a:cubicBezTo>
                <a:cubicBezTo>
                  <a:pt x="1597113" y="4092328"/>
                  <a:pt x="1148937" y="4098730"/>
                  <a:pt x="967425" y="4066673"/>
                </a:cubicBezTo>
                <a:cubicBezTo>
                  <a:pt x="785913" y="4034616"/>
                  <a:pt x="227506" y="4090698"/>
                  <a:pt x="0" y="4066673"/>
                </a:cubicBezTo>
                <a:cubicBezTo>
                  <a:pt x="-18528" y="3834085"/>
                  <a:pt x="10064" y="3647288"/>
                  <a:pt x="0" y="3510894"/>
                </a:cubicBezTo>
                <a:cubicBezTo>
                  <a:pt x="-10064" y="3374500"/>
                  <a:pt x="22111" y="3083241"/>
                  <a:pt x="0" y="2792449"/>
                </a:cubicBezTo>
                <a:cubicBezTo>
                  <a:pt x="-22111" y="2501658"/>
                  <a:pt x="6088" y="2259364"/>
                  <a:pt x="0" y="2114670"/>
                </a:cubicBezTo>
                <a:cubicBezTo>
                  <a:pt x="-6088" y="1969976"/>
                  <a:pt x="-21526" y="1643545"/>
                  <a:pt x="0" y="1396224"/>
                </a:cubicBezTo>
                <a:cubicBezTo>
                  <a:pt x="21526" y="1148903"/>
                  <a:pt x="-14093" y="1000645"/>
                  <a:pt x="0" y="799779"/>
                </a:cubicBezTo>
                <a:cubicBezTo>
                  <a:pt x="14093" y="598913"/>
                  <a:pt x="11810" y="340816"/>
                  <a:pt x="0" y="0"/>
                </a:cubicBezTo>
                <a:close/>
              </a:path>
              <a:path w="5653780" h="4066673" stroke="0" extrusionOk="0">
                <a:moveTo>
                  <a:pt x="0" y="0"/>
                </a:moveTo>
                <a:cubicBezTo>
                  <a:pt x="337918" y="19145"/>
                  <a:pt x="504089" y="-29292"/>
                  <a:pt x="684736" y="0"/>
                </a:cubicBezTo>
                <a:cubicBezTo>
                  <a:pt x="865383" y="29292"/>
                  <a:pt x="1054811" y="8820"/>
                  <a:pt x="1369471" y="0"/>
                </a:cubicBezTo>
                <a:cubicBezTo>
                  <a:pt x="1684131" y="-8820"/>
                  <a:pt x="1820640" y="8322"/>
                  <a:pt x="1997669" y="0"/>
                </a:cubicBezTo>
                <a:cubicBezTo>
                  <a:pt x="2174698" y="-8322"/>
                  <a:pt x="2278525" y="-19422"/>
                  <a:pt x="2512791" y="0"/>
                </a:cubicBezTo>
                <a:cubicBezTo>
                  <a:pt x="2747057" y="19422"/>
                  <a:pt x="2985845" y="16773"/>
                  <a:pt x="3197527" y="0"/>
                </a:cubicBezTo>
                <a:cubicBezTo>
                  <a:pt x="3409209" y="-16773"/>
                  <a:pt x="3626568" y="2644"/>
                  <a:pt x="3938800" y="0"/>
                </a:cubicBezTo>
                <a:cubicBezTo>
                  <a:pt x="4251032" y="-2644"/>
                  <a:pt x="4373145" y="4001"/>
                  <a:pt x="4566998" y="0"/>
                </a:cubicBezTo>
                <a:cubicBezTo>
                  <a:pt x="4760851" y="-4001"/>
                  <a:pt x="5282483" y="27159"/>
                  <a:pt x="5653780" y="0"/>
                </a:cubicBezTo>
                <a:cubicBezTo>
                  <a:pt x="5643817" y="343811"/>
                  <a:pt x="5634752" y="570420"/>
                  <a:pt x="5653780" y="718446"/>
                </a:cubicBezTo>
                <a:cubicBezTo>
                  <a:pt x="5672808" y="866472"/>
                  <a:pt x="5669908" y="1103414"/>
                  <a:pt x="5653780" y="1355558"/>
                </a:cubicBezTo>
                <a:cubicBezTo>
                  <a:pt x="5637652" y="1607702"/>
                  <a:pt x="5634460" y="1857656"/>
                  <a:pt x="5653780" y="2074003"/>
                </a:cubicBezTo>
                <a:cubicBezTo>
                  <a:pt x="5673100" y="2290350"/>
                  <a:pt x="5643202" y="2428605"/>
                  <a:pt x="5653780" y="2711115"/>
                </a:cubicBezTo>
                <a:cubicBezTo>
                  <a:pt x="5664358" y="2993625"/>
                  <a:pt x="5683115" y="3046929"/>
                  <a:pt x="5653780" y="3348227"/>
                </a:cubicBezTo>
                <a:cubicBezTo>
                  <a:pt x="5624445" y="3649525"/>
                  <a:pt x="5684969" y="3904270"/>
                  <a:pt x="5653780" y="4066673"/>
                </a:cubicBezTo>
                <a:cubicBezTo>
                  <a:pt x="5543691" y="4087339"/>
                  <a:pt x="5255752" y="4067817"/>
                  <a:pt x="5138658" y="4066673"/>
                </a:cubicBezTo>
                <a:cubicBezTo>
                  <a:pt x="5021564" y="4065529"/>
                  <a:pt x="4804631" y="4056011"/>
                  <a:pt x="4680073" y="4066673"/>
                </a:cubicBezTo>
                <a:cubicBezTo>
                  <a:pt x="4555515" y="4077335"/>
                  <a:pt x="4301318" y="4047968"/>
                  <a:pt x="4164951" y="4066673"/>
                </a:cubicBezTo>
                <a:cubicBezTo>
                  <a:pt x="4028584" y="4085378"/>
                  <a:pt x="3750443" y="4039420"/>
                  <a:pt x="3593291" y="4066673"/>
                </a:cubicBezTo>
                <a:cubicBezTo>
                  <a:pt x="3436139" y="4093926"/>
                  <a:pt x="3103585" y="4089375"/>
                  <a:pt x="2852018" y="4066673"/>
                </a:cubicBezTo>
                <a:cubicBezTo>
                  <a:pt x="2600451" y="4043971"/>
                  <a:pt x="2533159" y="4073601"/>
                  <a:pt x="2223820" y="4066673"/>
                </a:cubicBezTo>
                <a:cubicBezTo>
                  <a:pt x="1914481" y="4059745"/>
                  <a:pt x="1886432" y="4082858"/>
                  <a:pt x="1708698" y="4066673"/>
                </a:cubicBezTo>
                <a:cubicBezTo>
                  <a:pt x="1530964" y="4050488"/>
                  <a:pt x="1459532" y="4052840"/>
                  <a:pt x="1250114" y="4066673"/>
                </a:cubicBezTo>
                <a:cubicBezTo>
                  <a:pt x="1040696" y="4080506"/>
                  <a:pt x="838417" y="4062693"/>
                  <a:pt x="678454" y="4066673"/>
                </a:cubicBezTo>
                <a:cubicBezTo>
                  <a:pt x="518491" y="4070653"/>
                  <a:pt x="271243" y="4038765"/>
                  <a:pt x="0" y="4066673"/>
                </a:cubicBezTo>
                <a:cubicBezTo>
                  <a:pt x="17450" y="3779676"/>
                  <a:pt x="37850" y="3562672"/>
                  <a:pt x="0" y="3307561"/>
                </a:cubicBezTo>
                <a:cubicBezTo>
                  <a:pt x="-37850" y="3052450"/>
                  <a:pt x="-10401" y="2801999"/>
                  <a:pt x="0" y="2589115"/>
                </a:cubicBezTo>
                <a:cubicBezTo>
                  <a:pt x="10401" y="2376231"/>
                  <a:pt x="-3522" y="2221493"/>
                  <a:pt x="0" y="1911336"/>
                </a:cubicBezTo>
                <a:cubicBezTo>
                  <a:pt x="3522" y="1601179"/>
                  <a:pt x="-17441" y="1578444"/>
                  <a:pt x="0" y="1355558"/>
                </a:cubicBezTo>
                <a:cubicBezTo>
                  <a:pt x="17441" y="1132672"/>
                  <a:pt x="-16946" y="941015"/>
                  <a:pt x="0" y="637112"/>
                </a:cubicBezTo>
                <a:cubicBezTo>
                  <a:pt x="16946" y="333209"/>
                  <a:pt x="-27531" y="314156"/>
                  <a:pt x="0" y="0"/>
                </a:cubicBezTo>
                <a:close/>
              </a:path>
            </a:pathLst>
          </a:custGeom>
          <a:solidFill>
            <a:schemeClr val="bg1"/>
          </a:solidFill>
          <a:ln w="19050">
            <a:solidFill>
              <a:schemeClr val="tx1"/>
            </a:solidFill>
            <a:prstDash val="solid"/>
            <a:extLst>
              <a:ext uri="{C807C97D-BFC1-408E-A445-0C87EB9F89A2}">
                <ask:lineSketchStyleProps xmlns:ask="http://schemas.microsoft.com/office/drawing/2018/sketchyshapes" sd="283680357">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dirty="0"/>
          </a:p>
        </p:txBody>
      </p:sp>
      <p:pic>
        <p:nvPicPr>
          <p:cNvPr id="5" name="Image 4">
            <a:extLst>
              <a:ext uri="{FF2B5EF4-FFF2-40B4-BE49-F238E27FC236}">
                <a16:creationId xmlns:a16="http://schemas.microsoft.com/office/drawing/2014/main" id="{0FE6EAC4-6CDA-DE8C-6E89-D684E0CB312B}"/>
              </a:ext>
            </a:extLst>
          </p:cNvPr>
          <p:cNvPicPr>
            <a:picLocks noChangeAspect="1"/>
          </p:cNvPicPr>
          <p:nvPr/>
        </p:nvPicPr>
        <p:blipFill rotWithShape="1">
          <a:blip r:embed="rId2">
            <a:extLst>
              <a:ext uri="{28A0092B-C50C-407E-A947-70E740481C1C}">
                <a14:useLocalDpi xmlns:a14="http://schemas.microsoft.com/office/drawing/2010/main" val="0"/>
              </a:ext>
            </a:extLst>
          </a:blip>
          <a:srcRect l="20132" t="58865" r="72862" b="19314"/>
          <a:stretch/>
        </p:blipFill>
        <p:spPr>
          <a:xfrm>
            <a:off x="1394614" y="1399881"/>
            <a:ext cx="2171701" cy="2936384"/>
          </a:xfrm>
          <a:prstGeom prst="rect">
            <a:avLst/>
          </a:prstGeom>
        </p:spPr>
      </p:pic>
      <p:sp>
        <p:nvSpPr>
          <p:cNvPr id="6" name="ZoneTexte 5">
            <a:extLst>
              <a:ext uri="{FF2B5EF4-FFF2-40B4-BE49-F238E27FC236}">
                <a16:creationId xmlns:a16="http://schemas.microsoft.com/office/drawing/2014/main" id="{1CBD8EFF-CE58-7CE3-6E22-3999501ADCC3}"/>
              </a:ext>
            </a:extLst>
          </p:cNvPr>
          <p:cNvSpPr txBox="1"/>
          <p:nvPr/>
        </p:nvSpPr>
        <p:spPr>
          <a:xfrm>
            <a:off x="1552074" y="377612"/>
            <a:ext cx="4329312" cy="738664"/>
          </a:xfrm>
          <a:prstGeom prst="rect">
            <a:avLst/>
          </a:prstGeom>
          <a:noFill/>
        </p:spPr>
        <p:txBody>
          <a:bodyPr wrap="square">
            <a:spAutoFit/>
          </a:bodyPr>
          <a:lstStyle>
            <a:defPPr>
              <a:defRPr lang="fr-FR"/>
            </a:defPPr>
            <a:lvl1pPr algn="r">
              <a:defRPr sz="1400" b="1" spc="-100">
                <a:latin typeface="Cavolini" panose="03000502040302020204" pitchFamily="66" charset="0"/>
                <a:cs typeface="Cavolini" panose="03000502040302020204" pitchFamily="66" charset="0"/>
              </a:defRPr>
            </a:lvl1pPr>
          </a:lstStyle>
          <a:p>
            <a:r>
              <a:rPr lang="fr-FR" dirty="0"/>
              <a:t>Et tout comme l'orbe de </a:t>
            </a:r>
            <a:r>
              <a:rPr lang="fr-FR" dirty="0" err="1"/>
              <a:t>Morag</a:t>
            </a:r>
            <a:r>
              <a:rPr lang="fr-FR" dirty="0"/>
              <a:t>, il faut manipuler Cosmos DB avec précaution. Parce que dans Azure tout ce qui est puissant est cher !</a:t>
            </a:r>
          </a:p>
        </p:txBody>
      </p:sp>
      <p:sp>
        <p:nvSpPr>
          <p:cNvPr id="7" name="Forme libre : forme 6">
            <a:extLst>
              <a:ext uri="{FF2B5EF4-FFF2-40B4-BE49-F238E27FC236}">
                <a16:creationId xmlns:a16="http://schemas.microsoft.com/office/drawing/2014/main" id="{6D35ED30-515B-09F7-A037-522EA7EED4DA}"/>
              </a:ext>
            </a:extLst>
          </p:cNvPr>
          <p:cNvSpPr/>
          <p:nvPr/>
        </p:nvSpPr>
        <p:spPr>
          <a:xfrm>
            <a:off x="1363078" y="481263"/>
            <a:ext cx="4490285" cy="721895"/>
          </a:xfrm>
          <a:custGeom>
            <a:avLst/>
            <a:gdLst>
              <a:gd name="connsiteX0" fmla="*/ 74696 w 4490285"/>
              <a:gd name="connsiteY0" fmla="*/ 0 h 721895"/>
              <a:gd name="connsiteX1" fmla="*/ 182980 w 4490285"/>
              <a:gd name="connsiteY1" fmla="*/ 559469 h 721895"/>
              <a:gd name="connsiteX2" fmla="*/ 1662864 w 4490285"/>
              <a:gd name="connsiteY2" fmla="*/ 721895 h 721895"/>
              <a:gd name="connsiteX3" fmla="*/ 4490285 w 4490285"/>
              <a:gd name="connsiteY3" fmla="*/ 667753 h 721895"/>
            </a:gdLst>
            <a:ahLst/>
            <a:cxnLst>
              <a:cxn ang="0">
                <a:pos x="connsiteX0" y="connsiteY0"/>
              </a:cxn>
              <a:cxn ang="0">
                <a:pos x="connsiteX1" y="connsiteY1"/>
              </a:cxn>
              <a:cxn ang="0">
                <a:pos x="connsiteX2" y="connsiteY2"/>
              </a:cxn>
              <a:cxn ang="0">
                <a:pos x="connsiteX3" y="connsiteY3"/>
              </a:cxn>
            </a:cxnLst>
            <a:rect l="l" t="t" r="r" b="b"/>
            <a:pathLst>
              <a:path w="4490285" h="721895">
                <a:moveTo>
                  <a:pt x="74696" y="0"/>
                </a:moveTo>
                <a:cubicBezTo>
                  <a:pt x="-3510" y="219576"/>
                  <a:pt x="-81715" y="439153"/>
                  <a:pt x="182980" y="559469"/>
                </a:cubicBezTo>
                <a:cubicBezTo>
                  <a:pt x="447675" y="679785"/>
                  <a:pt x="1662864" y="721895"/>
                  <a:pt x="1662864" y="721895"/>
                </a:cubicBezTo>
                <a:lnTo>
                  <a:pt x="4490285" y="667753"/>
                </a:lnTo>
              </a:path>
            </a:pathLst>
          </a:custGeom>
          <a:noFill/>
          <a:ln w="28575"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ZoneTexte 7">
            <a:extLst>
              <a:ext uri="{FF2B5EF4-FFF2-40B4-BE49-F238E27FC236}">
                <a16:creationId xmlns:a16="http://schemas.microsoft.com/office/drawing/2014/main" id="{E2BB542B-4078-75C7-A798-CAA9076CD9CE}"/>
              </a:ext>
            </a:extLst>
          </p:cNvPr>
          <p:cNvSpPr txBox="1"/>
          <p:nvPr/>
        </p:nvSpPr>
        <p:spPr>
          <a:xfrm>
            <a:off x="3284621" y="1689618"/>
            <a:ext cx="1714448" cy="523220"/>
          </a:xfrm>
          <a:prstGeom prst="rect">
            <a:avLst/>
          </a:prstGeom>
          <a:noFill/>
        </p:spPr>
        <p:txBody>
          <a:bodyPr wrap="square">
            <a:spAutoFit/>
          </a:bodyPr>
          <a:lstStyle>
            <a:defPPr>
              <a:defRPr lang="fr-FR"/>
            </a:defPPr>
            <a:lvl1pPr algn="r">
              <a:defRPr sz="1400" b="1" spc="-100">
                <a:latin typeface="Cavolini" panose="03000502040302020204" pitchFamily="66" charset="0"/>
                <a:cs typeface="Cavolini" panose="03000502040302020204" pitchFamily="66" charset="0"/>
              </a:defRPr>
            </a:lvl1pPr>
          </a:lstStyle>
          <a:p>
            <a:pPr algn="ctr"/>
            <a:r>
              <a:rPr lang="fr-FR" dirty="0"/>
              <a:t>Comment ça marche ce truc ?</a:t>
            </a:r>
          </a:p>
        </p:txBody>
      </p:sp>
      <p:sp>
        <p:nvSpPr>
          <p:cNvPr id="10" name="Forme libre : forme 9">
            <a:extLst>
              <a:ext uri="{FF2B5EF4-FFF2-40B4-BE49-F238E27FC236}">
                <a16:creationId xmlns:a16="http://schemas.microsoft.com/office/drawing/2014/main" id="{76E7FAAB-513D-18C6-82BE-DC43C8749AB4}"/>
              </a:ext>
            </a:extLst>
          </p:cNvPr>
          <p:cNvSpPr/>
          <p:nvPr/>
        </p:nvSpPr>
        <p:spPr>
          <a:xfrm>
            <a:off x="3221241" y="1612232"/>
            <a:ext cx="1865556" cy="704878"/>
          </a:xfrm>
          <a:custGeom>
            <a:avLst/>
            <a:gdLst>
              <a:gd name="connsiteX0" fmla="*/ 839417 w 1865556"/>
              <a:gd name="connsiteY0" fmla="*/ 0 h 704878"/>
              <a:gd name="connsiteX1" fmla="*/ 1747801 w 1865556"/>
              <a:gd name="connsiteY1" fmla="*/ 54142 h 704878"/>
              <a:gd name="connsiteX2" fmla="*/ 1759833 w 1865556"/>
              <a:gd name="connsiteY2" fmla="*/ 589547 h 704878"/>
              <a:gd name="connsiteX3" fmla="*/ 881527 w 1865556"/>
              <a:gd name="connsiteY3" fmla="*/ 679784 h 704878"/>
              <a:gd name="connsiteX4" fmla="*/ 63380 w 1865556"/>
              <a:gd name="connsiteY4" fmla="*/ 655721 h 704878"/>
              <a:gd name="connsiteX5" fmla="*/ 141585 w 1865556"/>
              <a:gd name="connsiteY5" fmla="*/ 162426 h 704878"/>
              <a:gd name="connsiteX6" fmla="*/ 839417 w 1865556"/>
              <a:gd name="connsiteY6" fmla="*/ 0 h 704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65556" h="704878">
                <a:moveTo>
                  <a:pt x="839417" y="0"/>
                </a:moveTo>
                <a:lnTo>
                  <a:pt x="1747801" y="54142"/>
                </a:lnTo>
                <a:cubicBezTo>
                  <a:pt x="1901204" y="152400"/>
                  <a:pt x="1904212" y="485273"/>
                  <a:pt x="1759833" y="589547"/>
                </a:cubicBezTo>
                <a:cubicBezTo>
                  <a:pt x="1615454" y="693821"/>
                  <a:pt x="1164269" y="668755"/>
                  <a:pt x="881527" y="679784"/>
                </a:cubicBezTo>
                <a:cubicBezTo>
                  <a:pt x="598785" y="690813"/>
                  <a:pt x="186704" y="741947"/>
                  <a:pt x="63380" y="655721"/>
                </a:cubicBezTo>
                <a:cubicBezTo>
                  <a:pt x="-59944" y="569495"/>
                  <a:pt x="13248" y="272715"/>
                  <a:pt x="141585" y="162426"/>
                </a:cubicBezTo>
                <a:cubicBezTo>
                  <a:pt x="269922" y="52137"/>
                  <a:pt x="571714" y="18047"/>
                  <a:pt x="839417" y="0"/>
                </a:cubicBezTo>
                <a:close/>
              </a:path>
            </a:pathLst>
          </a:custGeom>
          <a:noFill/>
          <a:ln w="28575"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Forme libre : forme 10">
            <a:extLst>
              <a:ext uri="{FF2B5EF4-FFF2-40B4-BE49-F238E27FC236}">
                <a16:creationId xmlns:a16="http://schemas.microsoft.com/office/drawing/2014/main" id="{36912CAA-31F8-73FC-0924-C829633D6C62}"/>
              </a:ext>
            </a:extLst>
          </p:cNvPr>
          <p:cNvSpPr/>
          <p:nvPr/>
        </p:nvSpPr>
        <p:spPr>
          <a:xfrm>
            <a:off x="2773279" y="2358189"/>
            <a:ext cx="505326" cy="132348"/>
          </a:xfrm>
          <a:custGeom>
            <a:avLst/>
            <a:gdLst>
              <a:gd name="connsiteX0" fmla="*/ 505326 w 505326"/>
              <a:gd name="connsiteY0" fmla="*/ 0 h 132348"/>
              <a:gd name="connsiteX1" fmla="*/ 276726 w 505326"/>
              <a:gd name="connsiteY1" fmla="*/ 96253 h 132348"/>
              <a:gd name="connsiteX2" fmla="*/ 0 w 505326"/>
              <a:gd name="connsiteY2" fmla="*/ 132348 h 132348"/>
            </a:gdLst>
            <a:ahLst/>
            <a:cxnLst>
              <a:cxn ang="0">
                <a:pos x="connsiteX0" y="connsiteY0"/>
              </a:cxn>
              <a:cxn ang="0">
                <a:pos x="connsiteX1" y="connsiteY1"/>
              </a:cxn>
              <a:cxn ang="0">
                <a:pos x="connsiteX2" y="connsiteY2"/>
              </a:cxn>
            </a:cxnLst>
            <a:rect l="l" t="t" r="r" b="b"/>
            <a:pathLst>
              <a:path w="505326" h="132348">
                <a:moveTo>
                  <a:pt x="505326" y="0"/>
                </a:moveTo>
                <a:cubicBezTo>
                  <a:pt x="433136" y="37097"/>
                  <a:pt x="360947" y="74195"/>
                  <a:pt x="276726" y="96253"/>
                </a:cubicBezTo>
                <a:cubicBezTo>
                  <a:pt x="192505" y="118311"/>
                  <a:pt x="96252" y="125329"/>
                  <a:pt x="0" y="132348"/>
                </a:cubicBezTo>
              </a:path>
            </a:pathLst>
          </a:custGeom>
          <a:noFill/>
          <a:ln w="28575"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5" name="Image 14">
            <a:extLst>
              <a:ext uri="{FF2B5EF4-FFF2-40B4-BE49-F238E27FC236}">
                <a16:creationId xmlns:a16="http://schemas.microsoft.com/office/drawing/2014/main" id="{F62448F2-135D-41E0-1639-6ED66126E238}"/>
              </a:ext>
            </a:extLst>
          </p:cNvPr>
          <p:cNvPicPr>
            <a:picLocks noChangeAspect="1"/>
          </p:cNvPicPr>
          <p:nvPr/>
        </p:nvPicPr>
        <p:blipFill rotWithShape="1">
          <a:blip r:embed="rId2">
            <a:extLst>
              <a:ext uri="{28A0092B-C50C-407E-A947-70E740481C1C}">
                <a14:useLocalDpi xmlns:a14="http://schemas.microsoft.com/office/drawing/2010/main" val="0"/>
              </a:ext>
            </a:extLst>
          </a:blip>
          <a:srcRect l="19885" t="29770" r="66694" b="49284"/>
          <a:stretch/>
        </p:blipFill>
        <p:spPr>
          <a:xfrm>
            <a:off x="6265555" y="1713258"/>
            <a:ext cx="3941013" cy="2670266"/>
          </a:xfrm>
          <a:prstGeom prst="rect">
            <a:avLst/>
          </a:prstGeom>
        </p:spPr>
      </p:pic>
      <p:sp>
        <p:nvSpPr>
          <p:cNvPr id="16" name="ZoneTexte 15">
            <a:extLst>
              <a:ext uri="{FF2B5EF4-FFF2-40B4-BE49-F238E27FC236}">
                <a16:creationId xmlns:a16="http://schemas.microsoft.com/office/drawing/2014/main" id="{861B5BEE-9120-45FD-A1DC-A83D1504A986}"/>
              </a:ext>
            </a:extLst>
          </p:cNvPr>
          <p:cNvSpPr txBox="1"/>
          <p:nvPr/>
        </p:nvSpPr>
        <p:spPr>
          <a:xfrm>
            <a:off x="6214311" y="377612"/>
            <a:ext cx="5492365" cy="1169551"/>
          </a:xfrm>
          <a:prstGeom prst="rect">
            <a:avLst/>
          </a:prstGeom>
          <a:noFill/>
        </p:spPr>
        <p:txBody>
          <a:bodyPr wrap="square">
            <a:spAutoFit/>
          </a:bodyPr>
          <a:lstStyle>
            <a:defPPr>
              <a:defRPr lang="fr-FR"/>
            </a:defPPr>
            <a:lvl1pPr algn="r">
              <a:defRPr sz="1400" b="1" spc="-100">
                <a:latin typeface="Cavolini" panose="03000502040302020204" pitchFamily="66" charset="0"/>
                <a:cs typeface="Cavolini" panose="03000502040302020204" pitchFamily="66" charset="0"/>
              </a:defRPr>
            </a:lvl1pPr>
          </a:lstStyle>
          <a:p>
            <a:r>
              <a:rPr lang="fr-FR" dirty="0"/>
              <a:t>Pour utiliser Cosmos DB, il faut néanmoins libérer un peu de sa puissance. C'est comme faire un trou dans l'orbe de </a:t>
            </a:r>
            <a:r>
              <a:rPr lang="fr-FR" dirty="0" err="1"/>
              <a:t>Morag</a:t>
            </a:r>
            <a:r>
              <a:rPr lang="fr-FR" dirty="0"/>
              <a:t>. Plus le trou est gros plus la puissance dégagée est importante. Dans Cosmos DB, on parle alors de débit approvisionné et on définit celui-ci en "RU/s".</a:t>
            </a:r>
          </a:p>
        </p:txBody>
      </p:sp>
      <p:sp>
        <p:nvSpPr>
          <p:cNvPr id="23" name="Forme libre : forme 22">
            <a:extLst>
              <a:ext uri="{FF2B5EF4-FFF2-40B4-BE49-F238E27FC236}">
                <a16:creationId xmlns:a16="http://schemas.microsoft.com/office/drawing/2014/main" id="{65078F23-0A91-63B9-72FD-C769B5D6CC9F}"/>
              </a:ext>
            </a:extLst>
          </p:cNvPr>
          <p:cNvSpPr/>
          <p:nvPr/>
        </p:nvSpPr>
        <p:spPr>
          <a:xfrm>
            <a:off x="9841664" y="1856870"/>
            <a:ext cx="1876926" cy="1365505"/>
          </a:xfrm>
          <a:custGeom>
            <a:avLst/>
            <a:gdLst>
              <a:gd name="connsiteX0" fmla="*/ 54310 w 1807023"/>
              <a:gd name="connsiteY0" fmla="*/ 609604 h 1365505"/>
              <a:gd name="connsiteX1" fmla="*/ 6183 w 1807023"/>
              <a:gd name="connsiteY1" fmla="*/ 332877 h 1365505"/>
              <a:gd name="connsiteX2" fmla="*/ 192673 w 1807023"/>
              <a:gd name="connsiteY2" fmla="*/ 68183 h 1365505"/>
              <a:gd name="connsiteX3" fmla="*/ 1576304 w 1807023"/>
              <a:gd name="connsiteY3" fmla="*/ 32088 h 1365505"/>
              <a:gd name="connsiteX4" fmla="*/ 1804904 w 1807023"/>
              <a:gd name="connsiteY4" fmla="*/ 477256 h 1365505"/>
              <a:gd name="connsiteX5" fmla="*/ 1576304 w 1807023"/>
              <a:gd name="connsiteY5" fmla="*/ 1277356 h 1365505"/>
              <a:gd name="connsiteX6" fmla="*/ 691983 w 1807023"/>
              <a:gd name="connsiteY6" fmla="*/ 1319467 h 1365505"/>
              <a:gd name="connsiteX7" fmla="*/ 150562 w 1807023"/>
              <a:gd name="connsiteY7" fmla="*/ 1048756 h 1365505"/>
              <a:gd name="connsiteX8" fmla="*/ 54310 w 1807023"/>
              <a:gd name="connsiteY8" fmla="*/ 609604 h 1365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07023" h="1365505">
                <a:moveTo>
                  <a:pt x="54310" y="609604"/>
                </a:moveTo>
                <a:cubicBezTo>
                  <a:pt x="30247" y="490291"/>
                  <a:pt x="-16877" y="423114"/>
                  <a:pt x="6183" y="332877"/>
                </a:cubicBezTo>
                <a:cubicBezTo>
                  <a:pt x="29243" y="242640"/>
                  <a:pt x="-69014" y="118314"/>
                  <a:pt x="192673" y="68183"/>
                </a:cubicBezTo>
                <a:cubicBezTo>
                  <a:pt x="454360" y="18052"/>
                  <a:pt x="1307599" y="-36091"/>
                  <a:pt x="1576304" y="32088"/>
                </a:cubicBezTo>
                <a:cubicBezTo>
                  <a:pt x="1845009" y="100267"/>
                  <a:pt x="1804904" y="269711"/>
                  <a:pt x="1804904" y="477256"/>
                </a:cubicBezTo>
                <a:cubicBezTo>
                  <a:pt x="1804904" y="684801"/>
                  <a:pt x="1761791" y="1136988"/>
                  <a:pt x="1576304" y="1277356"/>
                </a:cubicBezTo>
                <a:cubicBezTo>
                  <a:pt x="1390817" y="1417725"/>
                  <a:pt x="929607" y="1357567"/>
                  <a:pt x="691983" y="1319467"/>
                </a:cubicBezTo>
                <a:cubicBezTo>
                  <a:pt x="454359" y="1281367"/>
                  <a:pt x="258846" y="1172080"/>
                  <a:pt x="150562" y="1048756"/>
                </a:cubicBezTo>
                <a:cubicBezTo>
                  <a:pt x="42278" y="925432"/>
                  <a:pt x="78373" y="728917"/>
                  <a:pt x="54310" y="609604"/>
                </a:cubicBezTo>
                <a:close/>
              </a:path>
            </a:pathLst>
          </a:custGeom>
          <a:solidFill>
            <a:schemeClr val="bg1"/>
          </a:solidFill>
          <a:ln w="28575"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ZoneTexte 21">
            <a:extLst>
              <a:ext uri="{FF2B5EF4-FFF2-40B4-BE49-F238E27FC236}">
                <a16:creationId xmlns:a16="http://schemas.microsoft.com/office/drawing/2014/main" id="{4045BEC5-FBC6-D215-E04D-7B9AEA3B932C}"/>
              </a:ext>
            </a:extLst>
          </p:cNvPr>
          <p:cNvSpPr txBox="1"/>
          <p:nvPr/>
        </p:nvSpPr>
        <p:spPr>
          <a:xfrm>
            <a:off x="9841834" y="1964671"/>
            <a:ext cx="1876926" cy="1169551"/>
          </a:xfrm>
          <a:prstGeom prst="rect">
            <a:avLst/>
          </a:prstGeom>
          <a:noFill/>
        </p:spPr>
        <p:txBody>
          <a:bodyPr wrap="square">
            <a:spAutoFit/>
          </a:bodyPr>
          <a:lstStyle/>
          <a:p>
            <a:pPr algn="ctr"/>
            <a:r>
              <a:rPr lang="fr-FR" sz="1400" b="1" spc="-100" dirty="0">
                <a:latin typeface="Cavolini" panose="03000502040302020204" pitchFamily="66" charset="0"/>
                <a:cs typeface="Cavolini" panose="03000502040302020204" pitchFamily="66" charset="0"/>
              </a:rPr>
              <a:t>Mais ça ne va pas la tête, tu vas détruire le vaisseau. Drax ramène-moi un robinet !</a:t>
            </a:r>
          </a:p>
        </p:txBody>
      </p:sp>
      <p:sp>
        <p:nvSpPr>
          <p:cNvPr id="24" name="Forme libre : forme 23">
            <a:extLst>
              <a:ext uri="{FF2B5EF4-FFF2-40B4-BE49-F238E27FC236}">
                <a16:creationId xmlns:a16="http://schemas.microsoft.com/office/drawing/2014/main" id="{ED0AC500-C380-2B5E-D34B-716D2ADCEB75}"/>
              </a:ext>
            </a:extLst>
          </p:cNvPr>
          <p:cNvSpPr/>
          <p:nvPr/>
        </p:nvSpPr>
        <p:spPr>
          <a:xfrm>
            <a:off x="6242693" y="385011"/>
            <a:ext cx="5464033" cy="1257300"/>
          </a:xfrm>
          <a:custGeom>
            <a:avLst/>
            <a:gdLst>
              <a:gd name="connsiteX0" fmla="*/ 79902 w 5464033"/>
              <a:gd name="connsiteY0" fmla="*/ 0 h 1257300"/>
              <a:gd name="connsiteX1" fmla="*/ 13728 w 5464033"/>
              <a:gd name="connsiteY1" fmla="*/ 415089 h 1257300"/>
              <a:gd name="connsiteX2" fmla="*/ 109981 w 5464033"/>
              <a:gd name="connsiteY2" fmla="*/ 896352 h 1257300"/>
              <a:gd name="connsiteX3" fmla="*/ 1030396 w 5464033"/>
              <a:gd name="connsiteY3" fmla="*/ 998621 h 1257300"/>
              <a:gd name="connsiteX4" fmla="*/ 2558407 w 5464033"/>
              <a:gd name="connsiteY4" fmla="*/ 1010652 h 1257300"/>
              <a:gd name="connsiteX5" fmla="*/ 5464033 w 5464033"/>
              <a:gd name="connsiteY5" fmla="*/ 1257300 h 1257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64033" h="1257300">
                <a:moveTo>
                  <a:pt x="79902" y="0"/>
                </a:moveTo>
                <a:cubicBezTo>
                  <a:pt x="44308" y="132848"/>
                  <a:pt x="8715" y="265697"/>
                  <a:pt x="13728" y="415089"/>
                </a:cubicBezTo>
                <a:cubicBezTo>
                  <a:pt x="18741" y="564481"/>
                  <a:pt x="-59464" y="799097"/>
                  <a:pt x="109981" y="896352"/>
                </a:cubicBezTo>
                <a:cubicBezTo>
                  <a:pt x="279426" y="993607"/>
                  <a:pt x="622325" y="979571"/>
                  <a:pt x="1030396" y="998621"/>
                </a:cubicBezTo>
                <a:cubicBezTo>
                  <a:pt x="1438467" y="1017671"/>
                  <a:pt x="1819468" y="967539"/>
                  <a:pt x="2558407" y="1010652"/>
                </a:cubicBezTo>
                <a:cubicBezTo>
                  <a:pt x="3297346" y="1053765"/>
                  <a:pt x="4380689" y="1155532"/>
                  <a:pt x="5464033" y="1257300"/>
                </a:cubicBezTo>
              </a:path>
            </a:pathLst>
          </a:custGeom>
          <a:noFill/>
          <a:ln w="28575"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Forme libre : forme 24">
            <a:extLst>
              <a:ext uri="{FF2B5EF4-FFF2-40B4-BE49-F238E27FC236}">
                <a16:creationId xmlns:a16="http://schemas.microsoft.com/office/drawing/2014/main" id="{756622FD-1E0A-2A48-E466-E9F4355CF870}"/>
              </a:ext>
            </a:extLst>
          </p:cNvPr>
          <p:cNvSpPr/>
          <p:nvPr/>
        </p:nvSpPr>
        <p:spPr>
          <a:xfrm>
            <a:off x="9643311" y="2761247"/>
            <a:ext cx="246647" cy="150395"/>
          </a:xfrm>
          <a:custGeom>
            <a:avLst/>
            <a:gdLst>
              <a:gd name="connsiteX0" fmla="*/ 246647 w 246647"/>
              <a:gd name="connsiteY0" fmla="*/ 0 h 150395"/>
              <a:gd name="connsiteX1" fmla="*/ 0 w 246647"/>
              <a:gd name="connsiteY1" fmla="*/ 150395 h 150395"/>
            </a:gdLst>
            <a:ahLst/>
            <a:cxnLst>
              <a:cxn ang="0">
                <a:pos x="connsiteX0" y="connsiteY0"/>
              </a:cxn>
              <a:cxn ang="0">
                <a:pos x="connsiteX1" y="connsiteY1"/>
              </a:cxn>
            </a:cxnLst>
            <a:rect l="l" t="t" r="r" b="b"/>
            <a:pathLst>
              <a:path w="246647" h="150395">
                <a:moveTo>
                  <a:pt x="246647" y="0"/>
                </a:moveTo>
                <a:lnTo>
                  <a:pt x="0" y="150395"/>
                </a:lnTo>
              </a:path>
            </a:pathLst>
          </a:custGeom>
          <a:noFill/>
          <a:ln w="28575"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5095090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6E3712A-F05E-63A9-D9BB-2AFD1302B046}"/>
              </a:ext>
            </a:extLst>
          </p:cNvPr>
          <p:cNvSpPr/>
          <p:nvPr/>
        </p:nvSpPr>
        <p:spPr>
          <a:xfrm>
            <a:off x="272667" y="309452"/>
            <a:ext cx="5653780" cy="4066673"/>
          </a:xfrm>
          <a:custGeom>
            <a:avLst/>
            <a:gdLst>
              <a:gd name="connsiteX0" fmla="*/ 0 w 5653780"/>
              <a:gd name="connsiteY0" fmla="*/ 0 h 4066673"/>
              <a:gd name="connsiteX1" fmla="*/ 684736 w 5653780"/>
              <a:gd name="connsiteY1" fmla="*/ 0 h 4066673"/>
              <a:gd name="connsiteX2" fmla="*/ 1426009 w 5653780"/>
              <a:gd name="connsiteY2" fmla="*/ 0 h 4066673"/>
              <a:gd name="connsiteX3" fmla="*/ 1884593 w 5653780"/>
              <a:gd name="connsiteY3" fmla="*/ 0 h 4066673"/>
              <a:gd name="connsiteX4" fmla="*/ 2512791 w 5653780"/>
              <a:gd name="connsiteY4" fmla="*/ 0 h 4066673"/>
              <a:gd name="connsiteX5" fmla="*/ 3027913 w 5653780"/>
              <a:gd name="connsiteY5" fmla="*/ 0 h 4066673"/>
              <a:gd name="connsiteX6" fmla="*/ 3543035 w 5653780"/>
              <a:gd name="connsiteY6" fmla="*/ 0 h 4066673"/>
              <a:gd name="connsiteX7" fmla="*/ 4284309 w 5653780"/>
              <a:gd name="connsiteY7" fmla="*/ 0 h 4066673"/>
              <a:gd name="connsiteX8" fmla="*/ 4969044 w 5653780"/>
              <a:gd name="connsiteY8" fmla="*/ 0 h 4066673"/>
              <a:gd name="connsiteX9" fmla="*/ 5653780 w 5653780"/>
              <a:gd name="connsiteY9" fmla="*/ 0 h 4066673"/>
              <a:gd name="connsiteX10" fmla="*/ 5653780 w 5653780"/>
              <a:gd name="connsiteY10" fmla="*/ 596445 h 4066673"/>
              <a:gd name="connsiteX11" fmla="*/ 5653780 w 5653780"/>
              <a:gd name="connsiteY11" fmla="*/ 1192891 h 4066673"/>
              <a:gd name="connsiteX12" fmla="*/ 5653780 w 5653780"/>
              <a:gd name="connsiteY12" fmla="*/ 1952003 h 4066673"/>
              <a:gd name="connsiteX13" fmla="*/ 5653780 w 5653780"/>
              <a:gd name="connsiteY13" fmla="*/ 2711115 h 4066673"/>
              <a:gd name="connsiteX14" fmla="*/ 5653780 w 5653780"/>
              <a:gd name="connsiteY14" fmla="*/ 3307561 h 4066673"/>
              <a:gd name="connsiteX15" fmla="*/ 5653780 w 5653780"/>
              <a:gd name="connsiteY15" fmla="*/ 4066673 h 4066673"/>
              <a:gd name="connsiteX16" fmla="*/ 5195196 w 5653780"/>
              <a:gd name="connsiteY16" fmla="*/ 4066673 h 4066673"/>
              <a:gd name="connsiteX17" fmla="*/ 4566998 w 5653780"/>
              <a:gd name="connsiteY17" fmla="*/ 4066673 h 4066673"/>
              <a:gd name="connsiteX18" fmla="*/ 3938800 w 5653780"/>
              <a:gd name="connsiteY18" fmla="*/ 4066673 h 4066673"/>
              <a:gd name="connsiteX19" fmla="*/ 3367140 w 5653780"/>
              <a:gd name="connsiteY19" fmla="*/ 4066673 h 4066673"/>
              <a:gd name="connsiteX20" fmla="*/ 2795480 w 5653780"/>
              <a:gd name="connsiteY20" fmla="*/ 4066673 h 4066673"/>
              <a:gd name="connsiteX21" fmla="*/ 2223820 w 5653780"/>
              <a:gd name="connsiteY21" fmla="*/ 4066673 h 4066673"/>
              <a:gd name="connsiteX22" fmla="*/ 1708698 w 5653780"/>
              <a:gd name="connsiteY22" fmla="*/ 4066673 h 4066673"/>
              <a:gd name="connsiteX23" fmla="*/ 967425 w 5653780"/>
              <a:gd name="connsiteY23" fmla="*/ 4066673 h 4066673"/>
              <a:gd name="connsiteX24" fmla="*/ 0 w 5653780"/>
              <a:gd name="connsiteY24" fmla="*/ 4066673 h 4066673"/>
              <a:gd name="connsiteX25" fmla="*/ 0 w 5653780"/>
              <a:gd name="connsiteY25" fmla="*/ 3510894 h 4066673"/>
              <a:gd name="connsiteX26" fmla="*/ 0 w 5653780"/>
              <a:gd name="connsiteY26" fmla="*/ 2792449 h 4066673"/>
              <a:gd name="connsiteX27" fmla="*/ 0 w 5653780"/>
              <a:gd name="connsiteY27" fmla="*/ 2114670 h 4066673"/>
              <a:gd name="connsiteX28" fmla="*/ 0 w 5653780"/>
              <a:gd name="connsiteY28" fmla="*/ 1396224 h 4066673"/>
              <a:gd name="connsiteX29" fmla="*/ 0 w 5653780"/>
              <a:gd name="connsiteY29" fmla="*/ 799779 h 4066673"/>
              <a:gd name="connsiteX30" fmla="*/ 0 w 5653780"/>
              <a:gd name="connsiteY30" fmla="*/ 0 h 4066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653780" h="4066673" fill="none" extrusionOk="0">
                <a:moveTo>
                  <a:pt x="0" y="0"/>
                </a:moveTo>
                <a:cubicBezTo>
                  <a:pt x="307929" y="6565"/>
                  <a:pt x="473185" y="8390"/>
                  <a:pt x="684736" y="0"/>
                </a:cubicBezTo>
                <a:cubicBezTo>
                  <a:pt x="896287" y="-8390"/>
                  <a:pt x="1099626" y="-24268"/>
                  <a:pt x="1426009" y="0"/>
                </a:cubicBezTo>
                <a:cubicBezTo>
                  <a:pt x="1752392" y="24268"/>
                  <a:pt x="1735663" y="-8983"/>
                  <a:pt x="1884593" y="0"/>
                </a:cubicBezTo>
                <a:cubicBezTo>
                  <a:pt x="2033523" y="8983"/>
                  <a:pt x="2209204" y="4670"/>
                  <a:pt x="2512791" y="0"/>
                </a:cubicBezTo>
                <a:cubicBezTo>
                  <a:pt x="2816378" y="-4670"/>
                  <a:pt x="2896916" y="521"/>
                  <a:pt x="3027913" y="0"/>
                </a:cubicBezTo>
                <a:cubicBezTo>
                  <a:pt x="3158910" y="-521"/>
                  <a:pt x="3414425" y="4744"/>
                  <a:pt x="3543035" y="0"/>
                </a:cubicBezTo>
                <a:cubicBezTo>
                  <a:pt x="3671645" y="-4744"/>
                  <a:pt x="3950608" y="-15488"/>
                  <a:pt x="4284309" y="0"/>
                </a:cubicBezTo>
                <a:cubicBezTo>
                  <a:pt x="4618010" y="15488"/>
                  <a:pt x="4788258" y="4280"/>
                  <a:pt x="4969044" y="0"/>
                </a:cubicBezTo>
                <a:cubicBezTo>
                  <a:pt x="5149830" y="-4280"/>
                  <a:pt x="5391622" y="-20129"/>
                  <a:pt x="5653780" y="0"/>
                </a:cubicBezTo>
                <a:cubicBezTo>
                  <a:pt x="5656140" y="275999"/>
                  <a:pt x="5642856" y="442580"/>
                  <a:pt x="5653780" y="596445"/>
                </a:cubicBezTo>
                <a:cubicBezTo>
                  <a:pt x="5664704" y="750310"/>
                  <a:pt x="5667439" y="1036657"/>
                  <a:pt x="5653780" y="1192891"/>
                </a:cubicBezTo>
                <a:cubicBezTo>
                  <a:pt x="5640121" y="1349125"/>
                  <a:pt x="5643912" y="1632224"/>
                  <a:pt x="5653780" y="1952003"/>
                </a:cubicBezTo>
                <a:cubicBezTo>
                  <a:pt x="5663648" y="2271782"/>
                  <a:pt x="5654311" y="2461339"/>
                  <a:pt x="5653780" y="2711115"/>
                </a:cubicBezTo>
                <a:cubicBezTo>
                  <a:pt x="5653249" y="2960891"/>
                  <a:pt x="5679299" y="3011404"/>
                  <a:pt x="5653780" y="3307561"/>
                </a:cubicBezTo>
                <a:cubicBezTo>
                  <a:pt x="5628261" y="3603718"/>
                  <a:pt x="5643891" y="3757706"/>
                  <a:pt x="5653780" y="4066673"/>
                </a:cubicBezTo>
                <a:cubicBezTo>
                  <a:pt x="5426798" y="4061700"/>
                  <a:pt x="5289875" y="4066260"/>
                  <a:pt x="5195196" y="4066673"/>
                </a:cubicBezTo>
                <a:cubicBezTo>
                  <a:pt x="5100517" y="4067086"/>
                  <a:pt x="4748821" y="4080174"/>
                  <a:pt x="4566998" y="4066673"/>
                </a:cubicBezTo>
                <a:cubicBezTo>
                  <a:pt x="4385175" y="4053172"/>
                  <a:pt x="4154902" y="4076566"/>
                  <a:pt x="3938800" y="4066673"/>
                </a:cubicBezTo>
                <a:cubicBezTo>
                  <a:pt x="3722698" y="4056780"/>
                  <a:pt x="3511654" y="4084445"/>
                  <a:pt x="3367140" y="4066673"/>
                </a:cubicBezTo>
                <a:cubicBezTo>
                  <a:pt x="3222626" y="4048901"/>
                  <a:pt x="3038158" y="4048444"/>
                  <a:pt x="2795480" y="4066673"/>
                </a:cubicBezTo>
                <a:cubicBezTo>
                  <a:pt x="2552802" y="4084902"/>
                  <a:pt x="2432801" y="4083752"/>
                  <a:pt x="2223820" y="4066673"/>
                </a:cubicBezTo>
                <a:cubicBezTo>
                  <a:pt x="2014839" y="4049594"/>
                  <a:pt x="1820283" y="4041018"/>
                  <a:pt x="1708698" y="4066673"/>
                </a:cubicBezTo>
                <a:cubicBezTo>
                  <a:pt x="1597113" y="4092328"/>
                  <a:pt x="1148937" y="4098730"/>
                  <a:pt x="967425" y="4066673"/>
                </a:cubicBezTo>
                <a:cubicBezTo>
                  <a:pt x="785913" y="4034616"/>
                  <a:pt x="227506" y="4090698"/>
                  <a:pt x="0" y="4066673"/>
                </a:cubicBezTo>
                <a:cubicBezTo>
                  <a:pt x="-18528" y="3834085"/>
                  <a:pt x="10064" y="3647288"/>
                  <a:pt x="0" y="3510894"/>
                </a:cubicBezTo>
                <a:cubicBezTo>
                  <a:pt x="-10064" y="3374500"/>
                  <a:pt x="22111" y="3083241"/>
                  <a:pt x="0" y="2792449"/>
                </a:cubicBezTo>
                <a:cubicBezTo>
                  <a:pt x="-22111" y="2501658"/>
                  <a:pt x="6088" y="2259364"/>
                  <a:pt x="0" y="2114670"/>
                </a:cubicBezTo>
                <a:cubicBezTo>
                  <a:pt x="-6088" y="1969976"/>
                  <a:pt x="-21526" y="1643545"/>
                  <a:pt x="0" y="1396224"/>
                </a:cubicBezTo>
                <a:cubicBezTo>
                  <a:pt x="21526" y="1148903"/>
                  <a:pt x="-14093" y="1000645"/>
                  <a:pt x="0" y="799779"/>
                </a:cubicBezTo>
                <a:cubicBezTo>
                  <a:pt x="14093" y="598913"/>
                  <a:pt x="11810" y="340816"/>
                  <a:pt x="0" y="0"/>
                </a:cubicBezTo>
                <a:close/>
              </a:path>
              <a:path w="5653780" h="4066673" stroke="0" extrusionOk="0">
                <a:moveTo>
                  <a:pt x="0" y="0"/>
                </a:moveTo>
                <a:cubicBezTo>
                  <a:pt x="337918" y="19145"/>
                  <a:pt x="504089" y="-29292"/>
                  <a:pt x="684736" y="0"/>
                </a:cubicBezTo>
                <a:cubicBezTo>
                  <a:pt x="865383" y="29292"/>
                  <a:pt x="1054811" y="8820"/>
                  <a:pt x="1369471" y="0"/>
                </a:cubicBezTo>
                <a:cubicBezTo>
                  <a:pt x="1684131" y="-8820"/>
                  <a:pt x="1820640" y="8322"/>
                  <a:pt x="1997669" y="0"/>
                </a:cubicBezTo>
                <a:cubicBezTo>
                  <a:pt x="2174698" y="-8322"/>
                  <a:pt x="2278525" y="-19422"/>
                  <a:pt x="2512791" y="0"/>
                </a:cubicBezTo>
                <a:cubicBezTo>
                  <a:pt x="2747057" y="19422"/>
                  <a:pt x="2985845" y="16773"/>
                  <a:pt x="3197527" y="0"/>
                </a:cubicBezTo>
                <a:cubicBezTo>
                  <a:pt x="3409209" y="-16773"/>
                  <a:pt x="3626568" y="2644"/>
                  <a:pt x="3938800" y="0"/>
                </a:cubicBezTo>
                <a:cubicBezTo>
                  <a:pt x="4251032" y="-2644"/>
                  <a:pt x="4373145" y="4001"/>
                  <a:pt x="4566998" y="0"/>
                </a:cubicBezTo>
                <a:cubicBezTo>
                  <a:pt x="4760851" y="-4001"/>
                  <a:pt x="5282483" y="27159"/>
                  <a:pt x="5653780" y="0"/>
                </a:cubicBezTo>
                <a:cubicBezTo>
                  <a:pt x="5643817" y="343811"/>
                  <a:pt x="5634752" y="570420"/>
                  <a:pt x="5653780" y="718446"/>
                </a:cubicBezTo>
                <a:cubicBezTo>
                  <a:pt x="5672808" y="866472"/>
                  <a:pt x="5669908" y="1103414"/>
                  <a:pt x="5653780" y="1355558"/>
                </a:cubicBezTo>
                <a:cubicBezTo>
                  <a:pt x="5637652" y="1607702"/>
                  <a:pt x="5634460" y="1857656"/>
                  <a:pt x="5653780" y="2074003"/>
                </a:cubicBezTo>
                <a:cubicBezTo>
                  <a:pt x="5673100" y="2290350"/>
                  <a:pt x="5643202" y="2428605"/>
                  <a:pt x="5653780" y="2711115"/>
                </a:cubicBezTo>
                <a:cubicBezTo>
                  <a:pt x="5664358" y="2993625"/>
                  <a:pt x="5683115" y="3046929"/>
                  <a:pt x="5653780" y="3348227"/>
                </a:cubicBezTo>
                <a:cubicBezTo>
                  <a:pt x="5624445" y="3649525"/>
                  <a:pt x="5684969" y="3904270"/>
                  <a:pt x="5653780" y="4066673"/>
                </a:cubicBezTo>
                <a:cubicBezTo>
                  <a:pt x="5543691" y="4087339"/>
                  <a:pt x="5255752" y="4067817"/>
                  <a:pt x="5138658" y="4066673"/>
                </a:cubicBezTo>
                <a:cubicBezTo>
                  <a:pt x="5021564" y="4065529"/>
                  <a:pt x="4804631" y="4056011"/>
                  <a:pt x="4680073" y="4066673"/>
                </a:cubicBezTo>
                <a:cubicBezTo>
                  <a:pt x="4555515" y="4077335"/>
                  <a:pt x="4301318" y="4047968"/>
                  <a:pt x="4164951" y="4066673"/>
                </a:cubicBezTo>
                <a:cubicBezTo>
                  <a:pt x="4028584" y="4085378"/>
                  <a:pt x="3750443" y="4039420"/>
                  <a:pt x="3593291" y="4066673"/>
                </a:cubicBezTo>
                <a:cubicBezTo>
                  <a:pt x="3436139" y="4093926"/>
                  <a:pt x="3103585" y="4089375"/>
                  <a:pt x="2852018" y="4066673"/>
                </a:cubicBezTo>
                <a:cubicBezTo>
                  <a:pt x="2600451" y="4043971"/>
                  <a:pt x="2533159" y="4073601"/>
                  <a:pt x="2223820" y="4066673"/>
                </a:cubicBezTo>
                <a:cubicBezTo>
                  <a:pt x="1914481" y="4059745"/>
                  <a:pt x="1886432" y="4082858"/>
                  <a:pt x="1708698" y="4066673"/>
                </a:cubicBezTo>
                <a:cubicBezTo>
                  <a:pt x="1530964" y="4050488"/>
                  <a:pt x="1459532" y="4052840"/>
                  <a:pt x="1250114" y="4066673"/>
                </a:cubicBezTo>
                <a:cubicBezTo>
                  <a:pt x="1040696" y="4080506"/>
                  <a:pt x="838417" y="4062693"/>
                  <a:pt x="678454" y="4066673"/>
                </a:cubicBezTo>
                <a:cubicBezTo>
                  <a:pt x="518491" y="4070653"/>
                  <a:pt x="271243" y="4038765"/>
                  <a:pt x="0" y="4066673"/>
                </a:cubicBezTo>
                <a:cubicBezTo>
                  <a:pt x="17450" y="3779676"/>
                  <a:pt x="37850" y="3562672"/>
                  <a:pt x="0" y="3307561"/>
                </a:cubicBezTo>
                <a:cubicBezTo>
                  <a:pt x="-37850" y="3052450"/>
                  <a:pt x="-10401" y="2801999"/>
                  <a:pt x="0" y="2589115"/>
                </a:cubicBezTo>
                <a:cubicBezTo>
                  <a:pt x="10401" y="2376231"/>
                  <a:pt x="-3522" y="2221493"/>
                  <a:pt x="0" y="1911336"/>
                </a:cubicBezTo>
                <a:cubicBezTo>
                  <a:pt x="3522" y="1601179"/>
                  <a:pt x="-17441" y="1578444"/>
                  <a:pt x="0" y="1355558"/>
                </a:cubicBezTo>
                <a:cubicBezTo>
                  <a:pt x="17441" y="1132672"/>
                  <a:pt x="-16946" y="941015"/>
                  <a:pt x="0" y="637112"/>
                </a:cubicBezTo>
                <a:cubicBezTo>
                  <a:pt x="16946" y="333209"/>
                  <a:pt x="-27531" y="314156"/>
                  <a:pt x="0" y="0"/>
                </a:cubicBezTo>
                <a:close/>
              </a:path>
            </a:pathLst>
          </a:custGeom>
          <a:solidFill>
            <a:schemeClr val="bg1"/>
          </a:solidFill>
          <a:ln w="19050">
            <a:solidFill>
              <a:schemeClr val="tx1"/>
            </a:solidFill>
            <a:prstDash val="solid"/>
            <a:extLst>
              <a:ext uri="{C807C97D-BFC1-408E-A445-0C87EB9F89A2}">
                <ask:lineSketchStyleProps xmlns:ask="http://schemas.microsoft.com/office/drawing/2018/sketchyshapes" sd="283680357">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dirty="0"/>
          </a:p>
        </p:txBody>
      </p:sp>
      <p:sp>
        <p:nvSpPr>
          <p:cNvPr id="3" name="Rectangle 2">
            <a:extLst>
              <a:ext uri="{FF2B5EF4-FFF2-40B4-BE49-F238E27FC236}">
                <a16:creationId xmlns:a16="http://schemas.microsoft.com/office/drawing/2014/main" id="{D27629DA-A77B-1A6C-E49C-93140E6A07BC}"/>
              </a:ext>
            </a:extLst>
          </p:cNvPr>
          <p:cNvSpPr/>
          <p:nvPr/>
        </p:nvSpPr>
        <p:spPr>
          <a:xfrm>
            <a:off x="6140782" y="309452"/>
            <a:ext cx="5653780" cy="4066673"/>
          </a:xfrm>
          <a:custGeom>
            <a:avLst/>
            <a:gdLst>
              <a:gd name="connsiteX0" fmla="*/ 0 w 5653780"/>
              <a:gd name="connsiteY0" fmla="*/ 0 h 4066673"/>
              <a:gd name="connsiteX1" fmla="*/ 684736 w 5653780"/>
              <a:gd name="connsiteY1" fmla="*/ 0 h 4066673"/>
              <a:gd name="connsiteX2" fmla="*/ 1426009 w 5653780"/>
              <a:gd name="connsiteY2" fmla="*/ 0 h 4066673"/>
              <a:gd name="connsiteX3" fmla="*/ 1884593 w 5653780"/>
              <a:gd name="connsiteY3" fmla="*/ 0 h 4066673"/>
              <a:gd name="connsiteX4" fmla="*/ 2512791 w 5653780"/>
              <a:gd name="connsiteY4" fmla="*/ 0 h 4066673"/>
              <a:gd name="connsiteX5" fmla="*/ 3027913 w 5653780"/>
              <a:gd name="connsiteY5" fmla="*/ 0 h 4066673"/>
              <a:gd name="connsiteX6" fmla="*/ 3543035 w 5653780"/>
              <a:gd name="connsiteY6" fmla="*/ 0 h 4066673"/>
              <a:gd name="connsiteX7" fmla="*/ 4284309 w 5653780"/>
              <a:gd name="connsiteY7" fmla="*/ 0 h 4066673"/>
              <a:gd name="connsiteX8" fmla="*/ 4969044 w 5653780"/>
              <a:gd name="connsiteY8" fmla="*/ 0 h 4066673"/>
              <a:gd name="connsiteX9" fmla="*/ 5653780 w 5653780"/>
              <a:gd name="connsiteY9" fmla="*/ 0 h 4066673"/>
              <a:gd name="connsiteX10" fmla="*/ 5653780 w 5653780"/>
              <a:gd name="connsiteY10" fmla="*/ 596445 h 4066673"/>
              <a:gd name="connsiteX11" fmla="*/ 5653780 w 5653780"/>
              <a:gd name="connsiteY11" fmla="*/ 1192891 h 4066673"/>
              <a:gd name="connsiteX12" fmla="*/ 5653780 w 5653780"/>
              <a:gd name="connsiteY12" fmla="*/ 1952003 h 4066673"/>
              <a:gd name="connsiteX13" fmla="*/ 5653780 w 5653780"/>
              <a:gd name="connsiteY13" fmla="*/ 2711115 h 4066673"/>
              <a:gd name="connsiteX14" fmla="*/ 5653780 w 5653780"/>
              <a:gd name="connsiteY14" fmla="*/ 3307561 h 4066673"/>
              <a:gd name="connsiteX15" fmla="*/ 5653780 w 5653780"/>
              <a:gd name="connsiteY15" fmla="*/ 4066673 h 4066673"/>
              <a:gd name="connsiteX16" fmla="*/ 5195196 w 5653780"/>
              <a:gd name="connsiteY16" fmla="*/ 4066673 h 4066673"/>
              <a:gd name="connsiteX17" fmla="*/ 4566998 w 5653780"/>
              <a:gd name="connsiteY17" fmla="*/ 4066673 h 4066673"/>
              <a:gd name="connsiteX18" fmla="*/ 3938800 w 5653780"/>
              <a:gd name="connsiteY18" fmla="*/ 4066673 h 4066673"/>
              <a:gd name="connsiteX19" fmla="*/ 3367140 w 5653780"/>
              <a:gd name="connsiteY19" fmla="*/ 4066673 h 4066673"/>
              <a:gd name="connsiteX20" fmla="*/ 2795480 w 5653780"/>
              <a:gd name="connsiteY20" fmla="*/ 4066673 h 4066673"/>
              <a:gd name="connsiteX21" fmla="*/ 2223820 w 5653780"/>
              <a:gd name="connsiteY21" fmla="*/ 4066673 h 4066673"/>
              <a:gd name="connsiteX22" fmla="*/ 1708698 w 5653780"/>
              <a:gd name="connsiteY22" fmla="*/ 4066673 h 4066673"/>
              <a:gd name="connsiteX23" fmla="*/ 967425 w 5653780"/>
              <a:gd name="connsiteY23" fmla="*/ 4066673 h 4066673"/>
              <a:gd name="connsiteX24" fmla="*/ 0 w 5653780"/>
              <a:gd name="connsiteY24" fmla="*/ 4066673 h 4066673"/>
              <a:gd name="connsiteX25" fmla="*/ 0 w 5653780"/>
              <a:gd name="connsiteY25" fmla="*/ 3510894 h 4066673"/>
              <a:gd name="connsiteX26" fmla="*/ 0 w 5653780"/>
              <a:gd name="connsiteY26" fmla="*/ 2792449 h 4066673"/>
              <a:gd name="connsiteX27" fmla="*/ 0 w 5653780"/>
              <a:gd name="connsiteY27" fmla="*/ 2114670 h 4066673"/>
              <a:gd name="connsiteX28" fmla="*/ 0 w 5653780"/>
              <a:gd name="connsiteY28" fmla="*/ 1396224 h 4066673"/>
              <a:gd name="connsiteX29" fmla="*/ 0 w 5653780"/>
              <a:gd name="connsiteY29" fmla="*/ 799779 h 4066673"/>
              <a:gd name="connsiteX30" fmla="*/ 0 w 5653780"/>
              <a:gd name="connsiteY30" fmla="*/ 0 h 4066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653780" h="4066673" fill="none" extrusionOk="0">
                <a:moveTo>
                  <a:pt x="0" y="0"/>
                </a:moveTo>
                <a:cubicBezTo>
                  <a:pt x="307929" y="6565"/>
                  <a:pt x="473185" y="8390"/>
                  <a:pt x="684736" y="0"/>
                </a:cubicBezTo>
                <a:cubicBezTo>
                  <a:pt x="896287" y="-8390"/>
                  <a:pt x="1099626" y="-24268"/>
                  <a:pt x="1426009" y="0"/>
                </a:cubicBezTo>
                <a:cubicBezTo>
                  <a:pt x="1752392" y="24268"/>
                  <a:pt x="1735663" y="-8983"/>
                  <a:pt x="1884593" y="0"/>
                </a:cubicBezTo>
                <a:cubicBezTo>
                  <a:pt x="2033523" y="8983"/>
                  <a:pt x="2209204" y="4670"/>
                  <a:pt x="2512791" y="0"/>
                </a:cubicBezTo>
                <a:cubicBezTo>
                  <a:pt x="2816378" y="-4670"/>
                  <a:pt x="2896916" y="521"/>
                  <a:pt x="3027913" y="0"/>
                </a:cubicBezTo>
                <a:cubicBezTo>
                  <a:pt x="3158910" y="-521"/>
                  <a:pt x="3414425" y="4744"/>
                  <a:pt x="3543035" y="0"/>
                </a:cubicBezTo>
                <a:cubicBezTo>
                  <a:pt x="3671645" y="-4744"/>
                  <a:pt x="3950608" y="-15488"/>
                  <a:pt x="4284309" y="0"/>
                </a:cubicBezTo>
                <a:cubicBezTo>
                  <a:pt x="4618010" y="15488"/>
                  <a:pt x="4788258" y="4280"/>
                  <a:pt x="4969044" y="0"/>
                </a:cubicBezTo>
                <a:cubicBezTo>
                  <a:pt x="5149830" y="-4280"/>
                  <a:pt x="5391622" y="-20129"/>
                  <a:pt x="5653780" y="0"/>
                </a:cubicBezTo>
                <a:cubicBezTo>
                  <a:pt x="5656140" y="275999"/>
                  <a:pt x="5642856" y="442580"/>
                  <a:pt x="5653780" y="596445"/>
                </a:cubicBezTo>
                <a:cubicBezTo>
                  <a:pt x="5664704" y="750310"/>
                  <a:pt x="5667439" y="1036657"/>
                  <a:pt x="5653780" y="1192891"/>
                </a:cubicBezTo>
                <a:cubicBezTo>
                  <a:pt x="5640121" y="1349125"/>
                  <a:pt x="5643912" y="1632224"/>
                  <a:pt x="5653780" y="1952003"/>
                </a:cubicBezTo>
                <a:cubicBezTo>
                  <a:pt x="5663648" y="2271782"/>
                  <a:pt x="5654311" y="2461339"/>
                  <a:pt x="5653780" y="2711115"/>
                </a:cubicBezTo>
                <a:cubicBezTo>
                  <a:pt x="5653249" y="2960891"/>
                  <a:pt x="5679299" y="3011404"/>
                  <a:pt x="5653780" y="3307561"/>
                </a:cubicBezTo>
                <a:cubicBezTo>
                  <a:pt x="5628261" y="3603718"/>
                  <a:pt x="5643891" y="3757706"/>
                  <a:pt x="5653780" y="4066673"/>
                </a:cubicBezTo>
                <a:cubicBezTo>
                  <a:pt x="5426798" y="4061700"/>
                  <a:pt x="5289875" y="4066260"/>
                  <a:pt x="5195196" y="4066673"/>
                </a:cubicBezTo>
                <a:cubicBezTo>
                  <a:pt x="5100517" y="4067086"/>
                  <a:pt x="4748821" y="4080174"/>
                  <a:pt x="4566998" y="4066673"/>
                </a:cubicBezTo>
                <a:cubicBezTo>
                  <a:pt x="4385175" y="4053172"/>
                  <a:pt x="4154902" y="4076566"/>
                  <a:pt x="3938800" y="4066673"/>
                </a:cubicBezTo>
                <a:cubicBezTo>
                  <a:pt x="3722698" y="4056780"/>
                  <a:pt x="3511654" y="4084445"/>
                  <a:pt x="3367140" y="4066673"/>
                </a:cubicBezTo>
                <a:cubicBezTo>
                  <a:pt x="3222626" y="4048901"/>
                  <a:pt x="3038158" y="4048444"/>
                  <a:pt x="2795480" y="4066673"/>
                </a:cubicBezTo>
                <a:cubicBezTo>
                  <a:pt x="2552802" y="4084902"/>
                  <a:pt x="2432801" y="4083752"/>
                  <a:pt x="2223820" y="4066673"/>
                </a:cubicBezTo>
                <a:cubicBezTo>
                  <a:pt x="2014839" y="4049594"/>
                  <a:pt x="1820283" y="4041018"/>
                  <a:pt x="1708698" y="4066673"/>
                </a:cubicBezTo>
                <a:cubicBezTo>
                  <a:pt x="1597113" y="4092328"/>
                  <a:pt x="1148937" y="4098730"/>
                  <a:pt x="967425" y="4066673"/>
                </a:cubicBezTo>
                <a:cubicBezTo>
                  <a:pt x="785913" y="4034616"/>
                  <a:pt x="227506" y="4090698"/>
                  <a:pt x="0" y="4066673"/>
                </a:cubicBezTo>
                <a:cubicBezTo>
                  <a:pt x="-18528" y="3834085"/>
                  <a:pt x="10064" y="3647288"/>
                  <a:pt x="0" y="3510894"/>
                </a:cubicBezTo>
                <a:cubicBezTo>
                  <a:pt x="-10064" y="3374500"/>
                  <a:pt x="22111" y="3083241"/>
                  <a:pt x="0" y="2792449"/>
                </a:cubicBezTo>
                <a:cubicBezTo>
                  <a:pt x="-22111" y="2501658"/>
                  <a:pt x="6088" y="2259364"/>
                  <a:pt x="0" y="2114670"/>
                </a:cubicBezTo>
                <a:cubicBezTo>
                  <a:pt x="-6088" y="1969976"/>
                  <a:pt x="-21526" y="1643545"/>
                  <a:pt x="0" y="1396224"/>
                </a:cubicBezTo>
                <a:cubicBezTo>
                  <a:pt x="21526" y="1148903"/>
                  <a:pt x="-14093" y="1000645"/>
                  <a:pt x="0" y="799779"/>
                </a:cubicBezTo>
                <a:cubicBezTo>
                  <a:pt x="14093" y="598913"/>
                  <a:pt x="11810" y="340816"/>
                  <a:pt x="0" y="0"/>
                </a:cubicBezTo>
                <a:close/>
              </a:path>
              <a:path w="5653780" h="4066673" stroke="0" extrusionOk="0">
                <a:moveTo>
                  <a:pt x="0" y="0"/>
                </a:moveTo>
                <a:cubicBezTo>
                  <a:pt x="337918" y="19145"/>
                  <a:pt x="504089" y="-29292"/>
                  <a:pt x="684736" y="0"/>
                </a:cubicBezTo>
                <a:cubicBezTo>
                  <a:pt x="865383" y="29292"/>
                  <a:pt x="1054811" y="8820"/>
                  <a:pt x="1369471" y="0"/>
                </a:cubicBezTo>
                <a:cubicBezTo>
                  <a:pt x="1684131" y="-8820"/>
                  <a:pt x="1820640" y="8322"/>
                  <a:pt x="1997669" y="0"/>
                </a:cubicBezTo>
                <a:cubicBezTo>
                  <a:pt x="2174698" y="-8322"/>
                  <a:pt x="2278525" y="-19422"/>
                  <a:pt x="2512791" y="0"/>
                </a:cubicBezTo>
                <a:cubicBezTo>
                  <a:pt x="2747057" y="19422"/>
                  <a:pt x="2985845" y="16773"/>
                  <a:pt x="3197527" y="0"/>
                </a:cubicBezTo>
                <a:cubicBezTo>
                  <a:pt x="3409209" y="-16773"/>
                  <a:pt x="3626568" y="2644"/>
                  <a:pt x="3938800" y="0"/>
                </a:cubicBezTo>
                <a:cubicBezTo>
                  <a:pt x="4251032" y="-2644"/>
                  <a:pt x="4373145" y="4001"/>
                  <a:pt x="4566998" y="0"/>
                </a:cubicBezTo>
                <a:cubicBezTo>
                  <a:pt x="4760851" y="-4001"/>
                  <a:pt x="5282483" y="27159"/>
                  <a:pt x="5653780" y="0"/>
                </a:cubicBezTo>
                <a:cubicBezTo>
                  <a:pt x="5643817" y="343811"/>
                  <a:pt x="5634752" y="570420"/>
                  <a:pt x="5653780" y="718446"/>
                </a:cubicBezTo>
                <a:cubicBezTo>
                  <a:pt x="5672808" y="866472"/>
                  <a:pt x="5669908" y="1103414"/>
                  <a:pt x="5653780" y="1355558"/>
                </a:cubicBezTo>
                <a:cubicBezTo>
                  <a:pt x="5637652" y="1607702"/>
                  <a:pt x="5634460" y="1857656"/>
                  <a:pt x="5653780" y="2074003"/>
                </a:cubicBezTo>
                <a:cubicBezTo>
                  <a:pt x="5673100" y="2290350"/>
                  <a:pt x="5643202" y="2428605"/>
                  <a:pt x="5653780" y="2711115"/>
                </a:cubicBezTo>
                <a:cubicBezTo>
                  <a:pt x="5664358" y="2993625"/>
                  <a:pt x="5683115" y="3046929"/>
                  <a:pt x="5653780" y="3348227"/>
                </a:cubicBezTo>
                <a:cubicBezTo>
                  <a:pt x="5624445" y="3649525"/>
                  <a:pt x="5684969" y="3904270"/>
                  <a:pt x="5653780" y="4066673"/>
                </a:cubicBezTo>
                <a:cubicBezTo>
                  <a:pt x="5543691" y="4087339"/>
                  <a:pt x="5255752" y="4067817"/>
                  <a:pt x="5138658" y="4066673"/>
                </a:cubicBezTo>
                <a:cubicBezTo>
                  <a:pt x="5021564" y="4065529"/>
                  <a:pt x="4804631" y="4056011"/>
                  <a:pt x="4680073" y="4066673"/>
                </a:cubicBezTo>
                <a:cubicBezTo>
                  <a:pt x="4555515" y="4077335"/>
                  <a:pt x="4301318" y="4047968"/>
                  <a:pt x="4164951" y="4066673"/>
                </a:cubicBezTo>
                <a:cubicBezTo>
                  <a:pt x="4028584" y="4085378"/>
                  <a:pt x="3750443" y="4039420"/>
                  <a:pt x="3593291" y="4066673"/>
                </a:cubicBezTo>
                <a:cubicBezTo>
                  <a:pt x="3436139" y="4093926"/>
                  <a:pt x="3103585" y="4089375"/>
                  <a:pt x="2852018" y="4066673"/>
                </a:cubicBezTo>
                <a:cubicBezTo>
                  <a:pt x="2600451" y="4043971"/>
                  <a:pt x="2533159" y="4073601"/>
                  <a:pt x="2223820" y="4066673"/>
                </a:cubicBezTo>
                <a:cubicBezTo>
                  <a:pt x="1914481" y="4059745"/>
                  <a:pt x="1886432" y="4082858"/>
                  <a:pt x="1708698" y="4066673"/>
                </a:cubicBezTo>
                <a:cubicBezTo>
                  <a:pt x="1530964" y="4050488"/>
                  <a:pt x="1459532" y="4052840"/>
                  <a:pt x="1250114" y="4066673"/>
                </a:cubicBezTo>
                <a:cubicBezTo>
                  <a:pt x="1040696" y="4080506"/>
                  <a:pt x="838417" y="4062693"/>
                  <a:pt x="678454" y="4066673"/>
                </a:cubicBezTo>
                <a:cubicBezTo>
                  <a:pt x="518491" y="4070653"/>
                  <a:pt x="271243" y="4038765"/>
                  <a:pt x="0" y="4066673"/>
                </a:cubicBezTo>
                <a:cubicBezTo>
                  <a:pt x="17450" y="3779676"/>
                  <a:pt x="37850" y="3562672"/>
                  <a:pt x="0" y="3307561"/>
                </a:cubicBezTo>
                <a:cubicBezTo>
                  <a:pt x="-37850" y="3052450"/>
                  <a:pt x="-10401" y="2801999"/>
                  <a:pt x="0" y="2589115"/>
                </a:cubicBezTo>
                <a:cubicBezTo>
                  <a:pt x="10401" y="2376231"/>
                  <a:pt x="-3522" y="2221493"/>
                  <a:pt x="0" y="1911336"/>
                </a:cubicBezTo>
                <a:cubicBezTo>
                  <a:pt x="3522" y="1601179"/>
                  <a:pt x="-17441" y="1578444"/>
                  <a:pt x="0" y="1355558"/>
                </a:cubicBezTo>
                <a:cubicBezTo>
                  <a:pt x="17441" y="1132672"/>
                  <a:pt x="-16946" y="941015"/>
                  <a:pt x="0" y="637112"/>
                </a:cubicBezTo>
                <a:cubicBezTo>
                  <a:pt x="16946" y="333209"/>
                  <a:pt x="-27531" y="314156"/>
                  <a:pt x="0" y="0"/>
                </a:cubicBezTo>
                <a:close/>
              </a:path>
            </a:pathLst>
          </a:custGeom>
          <a:solidFill>
            <a:schemeClr val="bg1"/>
          </a:solidFill>
          <a:ln w="19050">
            <a:solidFill>
              <a:schemeClr val="tx1"/>
            </a:solidFill>
            <a:prstDash val="solid"/>
            <a:extLst>
              <a:ext uri="{C807C97D-BFC1-408E-A445-0C87EB9F89A2}">
                <ask:lineSketchStyleProps xmlns:ask="http://schemas.microsoft.com/office/drawing/2018/sketchyshapes" sd="283680357">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dirty="0"/>
          </a:p>
        </p:txBody>
      </p:sp>
      <p:pic>
        <p:nvPicPr>
          <p:cNvPr id="5" name="Image 4">
            <a:extLst>
              <a:ext uri="{FF2B5EF4-FFF2-40B4-BE49-F238E27FC236}">
                <a16:creationId xmlns:a16="http://schemas.microsoft.com/office/drawing/2014/main" id="{0FE6EAC4-6CDA-DE8C-6E89-D684E0CB312B}"/>
              </a:ext>
            </a:extLst>
          </p:cNvPr>
          <p:cNvPicPr>
            <a:picLocks noChangeAspect="1"/>
          </p:cNvPicPr>
          <p:nvPr/>
        </p:nvPicPr>
        <p:blipFill rotWithShape="1">
          <a:blip r:embed="rId2">
            <a:extLst>
              <a:ext uri="{28A0092B-C50C-407E-A947-70E740481C1C}">
                <a14:useLocalDpi xmlns:a14="http://schemas.microsoft.com/office/drawing/2010/main" val="0"/>
              </a:ext>
            </a:extLst>
          </a:blip>
          <a:srcRect l="20132" t="58865" r="72862" b="19314"/>
          <a:stretch/>
        </p:blipFill>
        <p:spPr>
          <a:xfrm>
            <a:off x="1394614" y="1399881"/>
            <a:ext cx="2171701" cy="2936384"/>
          </a:xfrm>
          <a:prstGeom prst="rect">
            <a:avLst/>
          </a:prstGeom>
        </p:spPr>
      </p:pic>
      <p:sp>
        <p:nvSpPr>
          <p:cNvPr id="6" name="ZoneTexte 5">
            <a:extLst>
              <a:ext uri="{FF2B5EF4-FFF2-40B4-BE49-F238E27FC236}">
                <a16:creationId xmlns:a16="http://schemas.microsoft.com/office/drawing/2014/main" id="{1CBD8EFF-CE58-7CE3-6E22-3999501ADCC3}"/>
              </a:ext>
            </a:extLst>
          </p:cNvPr>
          <p:cNvSpPr txBox="1"/>
          <p:nvPr/>
        </p:nvSpPr>
        <p:spPr>
          <a:xfrm>
            <a:off x="1552074" y="377612"/>
            <a:ext cx="4329312" cy="738664"/>
          </a:xfrm>
          <a:prstGeom prst="rect">
            <a:avLst/>
          </a:prstGeom>
          <a:noFill/>
        </p:spPr>
        <p:txBody>
          <a:bodyPr wrap="square">
            <a:spAutoFit/>
          </a:bodyPr>
          <a:lstStyle>
            <a:defPPr>
              <a:defRPr lang="fr-FR"/>
            </a:defPPr>
            <a:lvl1pPr algn="r">
              <a:defRPr sz="1400" b="1" spc="-100">
                <a:latin typeface="Cavolini" panose="03000502040302020204" pitchFamily="66" charset="0"/>
                <a:cs typeface="Cavolini" panose="03000502040302020204" pitchFamily="66" charset="0"/>
              </a:defRPr>
            </a:lvl1pPr>
          </a:lstStyle>
          <a:p>
            <a:r>
              <a:rPr lang="en-US" dirty="0"/>
              <a:t>And just like Morag's orb, Cosmos DB must be handled with care. Because in Azure everything powerful is expensive!</a:t>
            </a:r>
            <a:endParaRPr lang="fr-FR" dirty="0"/>
          </a:p>
        </p:txBody>
      </p:sp>
      <p:sp>
        <p:nvSpPr>
          <p:cNvPr id="7" name="Forme libre : forme 6">
            <a:extLst>
              <a:ext uri="{FF2B5EF4-FFF2-40B4-BE49-F238E27FC236}">
                <a16:creationId xmlns:a16="http://schemas.microsoft.com/office/drawing/2014/main" id="{6D35ED30-515B-09F7-A037-522EA7EED4DA}"/>
              </a:ext>
            </a:extLst>
          </p:cNvPr>
          <p:cNvSpPr/>
          <p:nvPr/>
        </p:nvSpPr>
        <p:spPr>
          <a:xfrm>
            <a:off x="1702468" y="481263"/>
            <a:ext cx="4150895" cy="721895"/>
          </a:xfrm>
          <a:custGeom>
            <a:avLst/>
            <a:gdLst>
              <a:gd name="connsiteX0" fmla="*/ 74696 w 4490285"/>
              <a:gd name="connsiteY0" fmla="*/ 0 h 721895"/>
              <a:gd name="connsiteX1" fmla="*/ 182980 w 4490285"/>
              <a:gd name="connsiteY1" fmla="*/ 559469 h 721895"/>
              <a:gd name="connsiteX2" fmla="*/ 1662864 w 4490285"/>
              <a:gd name="connsiteY2" fmla="*/ 721895 h 721895"/>
              <a:gd name="connsiteX3" fmla="*/ 4490285 w 4490285"/>
              <a:gd name="connsiteY3" fmla="*/ 667753 h 721895"/>
            </a:gdLst>
            <a:ahLst/>
            <a:cxnLst>
              <a:cxn ang="0">
                <a:pos x="connsiteX0" y="connsiteY0"/>
              </a:cxn>
              <a:cxn ang="0">
                <a:pos x="connsiteX1" y="connsiteY1"/>
              </a:cxn>
              <a:cxn ang="0">
                <a:pos x="connsiteX2" y="connsiteY2"/>
              </a:cxn>
              <a:cxn ang="0">
                <a:pos x="connsiteX3" y="connsiteY3"/>
              </a:cxn>
            </a:cxnLst>
            <a:rect l="l" t="t" r="r" b="b"/>
            <a:pathLst>
              <a:path w="4490285" h="721895">
                <a:moveTo>
                  <a:pt x="74696" y="0"/>
                </a:moveTo>
                <a:cubicBezTo>
                  <a:pt x="-3510" y="219576"/>
                  <a:pt x="-81715" y="439153"/>
                  <a:pt x="182980" y="559469"/>
                </a:cubicBezTo>
                <a:cubicBezTo>
                  <a:pt x="447675" y="679785"/>
                  <a:pt x="1662864" y="721895"/>
                  <a:pt x="1662864" y="721895"/>
                </a:cubicBezTo>
                <a:lnTo>
                  <a:pt x="4490285" y="667753"/>
                </a:lnTo>
              </a:path>
            </a:pathLst>
          </a:custGeom>
          <a:noFill/>
          <a:ln w="28575"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ZoneTexte 7">
            <a:extLst>
              <a:ext uri="{FF2B5EF4-FFF2-40B4-BE49-F238E27FC236}">
                <a16:creationId xmlns:a16="http://schemas.microsoft.com/office/drawing/2014/main" id="{E2BB542B-4078-75C7-A798-CAA9076CD9CE}"/>
              </a:ext>
            </a:extLst>
          </p:cNvPr>
          <p:cNvSpPr txBox="1"/>
          <p:nvPr/>
        </p:nvSpPr>
        <p:spPr>
          <a:xfrm>
            <a:off x="3276994" y="1713258"/>
            <a:ext cx="1130968" cy="523220"/>
          </a:xfrm>
          <a:prstGeom prst="rect">
            <a:avLst/>
          </a:prstGeom>
          <a:noFill/>
        </p:spPr>
        <p:txBody>
          <a:bodyPr wrap="square">
            <a:spAutoFit/>
          </a:bodyPr>
          <a:lstStyle>
            <a:defPPr>
              <a:defRPr lang="fr-FR"/>
            </a:defPPr>
            <a:lvl1pPr algn="r">
              <a:defRPr sz="1400" b="1" spc="-100">
                <a:latin typeface="Cavolini" panose="03000502040302020204" pitchFamily="66" charset="0"/>
                <a:cs typeface="Cavolini" panose="03000502040302020204" pitchFamily="66" charset="0"/>
              </a:defRPr>
            </a:lvl1pPr>
          </a:lstStyle>
          <a:p>
            <a:pPr algn="ctr"/>
            <a:r>
              <a:rPr lang="fr-FR" dirty="0"/>
              <a:t>How </a:t>
            </a:r>
            <a:r>
              <a:rPr lang="fr-FR" dirty="0" err="1"/>
              <a:t>does</a:t>
            </a:r>
            <a:r>
              <a:rPr lang="fr-FR" dirty="0"/>
              <a:t> </a:t>
            </a:r>
            <a:r>
              <a:rPr lang="fr-FR" dirty="0" err="1"/>
              <a:t>it</a:t>
            </a:r>
            <a:r>
              <a:rPr lang="fr-FR" dirty="0"/>
              <a:t> </a:t>
            </a:r>
            <a:r>
              <a:rPr lang="fr-FR" dirty="0" err="1"/>
              <a:t>work</a:t>
            </a:r>
            <a:r>
              <a:rPr lang="fr-FR" dirty="0"/>
              <a:t>?</a:t>
            </a:r>
          </a:p>
        </p:txBody>
      </p:sp>
      <p:sp>
        <p:nvSpPr>
          <p:cNvPr id="10" name="Forme libre : forme 9">
            <a:extLst>
              <a:ext uri="{FF2B5EF4-FFF2-40B4-BE49-F238E27FC236}">
                <a16:creationId xmlns:a16="http://schemas.microsoft.com/office/drawing/2014/main" id="{76E7FAAB-513D-18C6-82BE-DC43C8749AB4}"/>
              </a:ext>
            </a:extLst>
          </p:cNvPr>
          <p:cNvSpPr/>
          <p:nvPr/>
        </p:nvSpPr>
        <p:spPr>
          <a:xfrm>
            <a:off x="3221241" y="1612232"/>
            <a:ext cx="1242475" cy="704878"/>
          </a:xfrm>
          <a:custGeom>
            <a:avLst/>
            <a:gdLst>
              <a:gd name="connsiteX0" fmla="*/ 839417 w 1865556"/>
              <a:gd name="connsiteY0" fmla="*/ 0 h 704878"/>
              <a:gd name="connsiteX1" fmla="*/ 1747801 w 1865556"/>
              <a:gd name="connsiteY1" fmla="*/ 54142 h 704878"/>
              <a:gd name="connsiteX2" fmla="*/ 1759833 w 1865556"/>
              <a:gd name="connsiteY2" fmla="*/ 589547 h 704878"/>
              <a:gd name="connsiteX3" fmla="*/ 881527 w 1865556"/>
              <a:gd name="connsiteY3" fmla="*/ 679784 h 704878"/>
              <a:gd name="connsiteX4" fmla="*/ 63380 w 1865556"/>
              <a:gd name="connsiteY4" fmla="*/ 655721 h 704878"/>
              <a:gd name="connsiteX5" fmla="*/ 141585 w 1865556"/>
              <a:gd name="connsiteY5" fmla="*/ 162426 h 704878"/>
              <a:gd name="connsiteX6" fmla="*/ 839417 w 1865556"/>
              <a:gd name="connsiteY6" fmla="*/ 0 h 704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65556" h="704878">
                <a:moveTo>
                  <a:pt x="839417" y="0"/>
                </a:moveTo>
                <a:lnTo>
                  <a:pt x="1747801" y="54142"/>
                </a:lnTo>
                <a:cubicBezTo>
                  <a:pt x="1901204" y="152400"/>
                  <a:pt x="1904212" y="485273"/>
                  <a:pt x="1759833" y="589547"/>
                </a:cubicBezTo>
                <a:cubicBezTo>
                  <a:pt x="1615454" y="693821"/>
                  <a:pt x="1164269" y="668755"/>
                  <a:pt x="881527" y="679784"/>
                </a:cubicBezTo>
                <a:cubicBezTo>
                  <a:pt x="598785" y="690813"/>
                  <a:pt x="186704" y="741947"/>
                  <a:pt x="63380" y="655721"/>
                </a:cubicBezTo>
                <a:cubicBezTo>
                  <a:pt x="-59944" y="569495"/>
                  <a:pt x="13248" y="272715"/>
                  <a:pt x="141585" y="162426"/>
                </a:cubicBezTo>
                <a:cubicBezTo>
                  <a:pt x="269922" y="52137"/>
                  <a:pt x="571714" y="18047"/>
                  <a:pt x="839417" y="0"/>
                </a:cubicBezTo>
                <a:close/>
              </a:path>
            </a:pathLst>
          </a:custGeom>
          <a:noFill/>
          <a:ln w="28575"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Forme libre : forme 10">
            <a:extLst>
              <a:ext uri="{FF2B5EF4-FFF2-40B4-BE49-F238E27FC236}">
                <a16:creationId xmlns:a16="http://schemas.microsoft.com/office/drawing/2014/main" id="{36912CAA-31F8-73FC-0924-C829633D6C62}"/>
              </a:ext>
            </a:extLst>
          </p:cNvPr>
          <p:cNvSpPr/>
          <p:nvPr/>
        </p:nvSpPr>
        <p:spPr>
          <a:xfrm>
            <a:off x="2773279" y="2358189"/>
            <a:ext cx="505326" cy="132348"/>
          </a:xfrm>
          <a:custGeom>
            <a:avLst/>
            <a:gdLst>
              <a:gd name="connsiteX0" fmla="*/ 505326 w 505326"/>
              <a:gd name="connsiteY0" fmla="*/ 0 h 132348"/>
              <a:gd name="connsiteX1" fmla="*/ 276726 w 505326"/>
              <a:gd name="connsiteY1" fmla="*/ 96253 h 132348"/>
              <a:gd name="connsiteX2" fmla="*/ 0 w 505326"/>
              <a:gd name="connsiteY2" fmla="*/ 132348 h 132348"/>
            </a:gdLst>
            <a:ahLst/>
            <a:cxnLst>
              <a:cxn ang="0">
                <a:pos x="connsiteX0" y="connsiteY0"/>
              </a:cxn>
              <a:cxn ang="0">
                <a:pos x="connsiteX1" y="connsiteY1"/>
              </a:cxn>
              <a:cxn ang="0">
                <a:pos x="connsiteX2" y="connsiteY2"/>
              </a:cxn>
            </a:cxnLst>
            <a:rect l="l" t="t" r="r" b="b"/>
            <a:pathLst>
              <a:path w="505326" h="132348">
                <a:moveTo>
                  <a:pt x="505326" y="0"/>
                </a:moveTo>
                <a:cubicBezTo>
                  <a:pt x="433136" y="37097"/>
                  <a:pt x="360947" y="74195"/>
                  <a:pt x="276726" y="96253"/>
                </a:cubicBezTo>
                <a:cubicBezTo>
                  <a:pt x="192505" y="118311"/>
                  <a:pt x="96252" y="125329"/>
                  <a:pt x="0" y="132348"/>
                </a:cubicBezTo>
              </a:path>
            </a:pathLst>
          </a:custGeom>
          <a:noFill/>
          <a:ln w="28575"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5" name="Image 14">
            <a:extLst>
              <a:ext uri="{FF2B5EF4-FFF2-40B4-BE49-F238E27FC236}">
                <a16:creationId xmlns:a16="http://schemas.microsoft.com/office/drawing/2014/main" id="{F62448F2-135D-41E0-1639-6ED66126E238}"/>
              </a:ext>
            </a:extLst>
          </p:cNvPr>
          <p:cNvPicPr>
            <a:picLocks noChangeAspect="1"/>
          </p:cNvPicPr>
          <p:nvPr/>
        </p:nvPicPr>
        <p:blipFill rotWithShape="1">
          <a:blip r:embed="rId2">
            <a:extLst>
              <a:ext uri="{28A0092B-C50C-407E-A947-70E740481C1C}">
                <a14:useLocalDpi xmlns:a14="http://schemas.microsoft.com/office/drawing/2010/main" val="0"/>
              </a:ext>
            </a:extLst>
          </a:blip>
          <a:srcRect l="19885" t="29770" r="66694" b="49655"/>
          <a:stretch/>
        </p:blipFill>
        <p:spPr>
          <a:xfrm>
            <a:off x="6265555" y="1713258"/>
            <a:ext cx="3941013" cy="2623007"/>
          </a:xfrm>
          <a:prstGeom prst="rect">
            <a:avLst/>
          </a:prstGeom>
        </p:spPr>
      </p:pic>
      <p:sp>
        <p:nvSpPr>
          <p:cNvPr id="16" name="ZoneTexte 15">
            <a:extLst>
              <a:ext uri="{FF2B5EF4-FFF2-40B4-BE49-F238E27FC236}">
                <a16:creationId xmlns:a16="http://schemas.microsoft.com/office/drawing/2014/main" id="{861B5BEE-9120-45FD-A1DC-A83D1504A986}"/>
              </a:ext>
            </a:extLst>
          </p:cNvPr>
          <p:cNvSpPr txBox="1"/>
          <p:nvPr/>
        </p:nvSpPr>
        <p:spPr>
          <a:xfrm>
            <a:off x="6214311" y="377612"/>
            <a:ext cx="5492365" cy="954107"/>
          </a:xfrm>
          <a:prstGeom prst="rect">
            <a:avLst/>
          </a:prstGeom>
          <a:noFill/>
        </p:spPr>
        <p:txBody>
          <a:bodyPr wrap="square">
            <a:spAutoFit/>
          </a:bodyPr>
          <a:lstStyle>
            <a:defPPr>
              <a:defRPr lang="fr-FR"/>
            </a:defPPr>
            <a:lvl1pPr algn="r">
              <a:defRPr sz="1400" b="1" spc="-100">
                <a:latin typeface="Cavolini" panose="03000502040302020204" pitchFamily="66" charset="0"/>
                <a:cs typeface="Cavolini" panose="03000502040302020204" pitchFamily="66" charset="0"/>
              </a:defRPr>
            </a:lvl1pPr>
          </a:lstStyle>
          <a:p>
            <a:r>
              <a:rPr lang="en-US" dirty="0"/>
              <a:t>To use Cosmos DB, you must release some of its power. It is like making a hole in the orb of Morag. The bigger the hole the more power is released. In Cosmos DB, we speak then about supplied flow and we define this one in "RU/s".</a:t>
            </a:r>
            <a:endParaRPr lang="fr-FR" dirty="0"/>
          </a:p>
        </p:txBody>
      </p:sp>
      <p:sp>
        <p:nvSpPr>
          <p:cNvPr id="23" name="Forme libre : forme 22">
            <a:extLst>
              <a:ext uri="{FF2B5EF4-FFF2-40B4-BE49-F238E27FC236}">
                <a16:creationId xmlns:a16="http://schemas.microsoft.com/office/drawing/2014/main" id="{65078F23-0A91-63B9-72FD-C769B5D6CC9F}"/>
              </a:ext>
            </a:extLst>
          </p:cNvPr>
          <p:cNvSpPr/>
          <p:nvPr/>
        </p:nvSpPr>
        <p:spPr>
          <a:xfrm>
            <a:off x="9841664" y="1913021"/>
            <a:ext cx="1876926" cy="1082844"/>
          </a:xfrm>
          <a:custGeom>
            <a:avLst/>
            <a:gdLst>
              <a:gd name="connsiteX0" fmla="*/ 54310 w 1807023"/>
              <a:gd name="connsiteY0" fmla="*/ 609604 h 1365505"/>
              <a:gd name="connsiteX1" fmla="*/ 6183 w 1807023"/>
              <a:gd name="connsiteY1" fmla="*/ 332877 h 1365505"/>
              <a:gd name="connsiteX2" fmla="*/ 192673 w 1807023"/>
              <a:gd name="connsiteY2" fmla="*/ 68183 h 1365505"/>
              <a:gd name="connsiteX3" fmla="*/ 1576304 w 1807023"/>
              <a:gd name="connsiteY3" fmla="*/ 32088 h 1365505"/>
              <a:gd name="connsiteX4" fmla="*/ 1804904 w 1807023"/>
              <a:gd name="connsiteY4" fmla="*/ 477256 h 1365505"/>
              <a:gd name="connsiteX5" fmla="*/ 1576304 w 1807023"/>
              <a:gd name="connsiteY5" fmla="*/ 1277356 h 1365505"/>
              <a:gd name="connsiteX6" fmla="*/ 691983 w 1807023"/>
              <a:gd name="connsiteY6" fmla="*/ 1319467 h 1365505"/>
              <a:gd name="connsiteX7" fmla="*/ 150562 w 1807023"/>
              <a:gd name="connsiteY7" fmla="*/ 1048756 h 1365505"/>
              <a:gd name="connsiteX8" fmla="*/ 54310 w 1807023"/>
              <a:gd name="connsiteY8" fmla="*/ 609604 h 1365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07023" h="1365505">
                <a:moveTo>
                  <a:pt x="54310" y="609604"/>
                </a:moveTo>
                <a:cubicBezTo>
                  <a:pt x="30247" y="490291"/>
                  <a:pt x="-16877" y="423114"/>
                  <a:pt x="6183" y="332877"/>
                </a:cubicBezTo>
                <a:cubicBezTo>
                  <a:pt x="29243" y="242640"/>
                  <a:pt x="-69014" y="118314"/>
                  <a:pt x="192673" y="68183"/>
                </a:cubicBezTo>
                <a:cubicBezTo>
                  <a:pt x="454360" y="18052"/>
                  <a:pt x="1307599" y="-36091"/>
                  <a:pt x="1576304" y="32088"/>
                </a:cubicBezTo>
                <a:cubicBezTo>
                  <a:pt x="1845009" y="100267"/>
                  <a:pt x="1804904" y="269711"/>
                  <a:pt x="1804904" y="477256"/>
                </a:cubicBezTo>
                <a:cubicBezTo>
                  <a:pt x="1804904" y="684801"/>
                  <a:pt x="1761791" y="1136988"/>
                  <a:pt x="1576304" y="1277356"/>
                </a:cubicBezTo>
                <a:cubicBezTo>
                  <a:pt x="1390817" y="1417725"/>
                  <a:pt x="929607" y="1357567"/>
                  <a:pt x="691983" y="1319467"/>
                </a:cubicBezTo>
                <a:cubicBezTo>
                  <a:pt x="454359" y="1281367"/>
                  <a:pt x="258846" y="1172080"/>
                  <a:pt x="150562" y="1048756"/>
                </a:cubicBezTo>
                <a:cubicBezTo>
                  <a:pt x="42278" y="925432"/>
                  <a:pt x="78373" y="728917"/>
                  <a:pt x="54310" y="609604"/>
                </a:cubicBezTo>
                <a:close/>
              </a:path>
            </a:pathLst>
          </a:custGeom>
          <a:solidFill>
            <a:schemeClr val="bg1"/>
          </a:solidFill>
          <a:ln w="28575"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ZoneTexte 21">
            <a:extLst>
              <a:ext uri="{FF2B5EF4-FFF2-40B4-BE49-F238E27FC236}">
                <a16:creationId xmlns:a16="http://schemas.microsoft.com/office/drawing/2014/main" id="{4045BEC5-FBC6-D215-E04D-7B9AEA3B932C}"/>
              </a:ext>
            </a:extLst>
          </p:cNvPr>
          <p:cNvSpPr txBox="1"/>
          <p:nvPr/>
        </p:nvSpPr>
        <p:spPr>
          <a:xfrm>
            <a:off x="9841834" y="1964671"/>
            <a:ext cx="1876926" cy="954107"/>
          </a:xfrm>
          <a:prstGeom prst="rect">
            <a:avLst/>
          </a:prstGeom>
          <a:noFill/>
        </p:spPr>
        <p:txBody>
          <a:bodyPr wrap="square">
            <a:spAutoFit/>
          </a:bodyPr>
          <a:lstStyle/>
          <a:p>
            <a:pPr algn="ctr"/>
            <a:r>
              <a:rPr lang="en-US" sz="1400" b="1" spc="-100" dirty="0">
                <a:latin typeface="Cavolini" panose="03000502040302020204" pitchFamily="66" charset="0"/>
                <a:cs typeface="Cavolini" panose="03000502040302020204" pitchFamily="66" charset="0"/>
              </a:rPr>
              <a:t>You're crazy ! You'll destroy the ship. Drax ! Find me a tap quickly !</a:t>
            </a:r>
            <a:endParaRPr lang="fr-FR" sz="1400" b="1" spc="-100" dirty="0">
              <a:latin typeface="Cavolini" panose="03000502040302020204" pitchFamily="66" charset="0"/>
              <a:cs typeface="Cavolini" panose="03000502040302020204" pitchFamily="66" charset="0"/>
            </a:endParaRPr>
          </a:p>
        </p:txBody>
      </p:sp>
      <p:sp>
        <p:nvSpPr>
          <p:cNvPr id="24" name="Forme libre : forme 23">
            <a:extLst>
              <a:ext uri="{FF2B5EF4-FFF2-40B4-BE49-F238E27FC236}">
                <a16:creationId xmlns:a16="http://schemas.microsoft.com/office/drawing/2014/main" id="{ED0AC500-C380-2B5E-D34B-716D2ADCEB75}"/>
              </a:ext>
            </a:extLst>
          </p:cNvPr>
          <p:cNvSpPr/>
          <p:nvPr/>
        </p:nvSpPr>
        <p:spPr>
          <a:xfrm>
            <a:off x="6242693" y="385011"/>
            <a:ext cx="5464033" cy="1227221"/>
          </a:xfrm>
          <a:custGeom>
            <a:avLst/>
            <a:gdLst>
              <a:gd name="connsiteX0" fmla="*/ 79902 w 5464033"/>
              <a:gd name="connsiteY0" fmla="*/ 0 h 1257300"/>
              <a:gd name="connsiteX1" fmla="*/ 13728 w 5464033"/>
              <a:gd name="connsiteY1" fmla="*/ 415089 h 1257300"/>
              <a:gd name="connsiteX2" fmla="*/ 109981 w 5464033"/>
              <a:gd name="connsiteY2" fmla="*/ 896352 h 1257300"/>
              <a:gd name="connsiteX3" fmla="*/ 1030396 w 5464033"/>
              <a:gd name="connsiteY3" fmla="*/ 998621 h 1257300"/>
              <a:gd name="connsiteX4" fmla="*/ 2558407 w 5464033"/>
              <a:gd name="connsiteY4" fmla="*/ 1010652 h 1257300"/>
              <a:gd name="connsiteX5" fmla="*/ 5464033 w 5464033"/>
              <a:gd name="connsiteY5" fmla="*/ 1257300 h 1257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64033" h="1257300">
                <a:moveTo>
                  <a:pt x="79902" y="0"/>
                </a:moveTo>
                <a:cubicBezTo>
                  <a:pt x="44308" y="132848"/>
                  <a:pt x="8715" y="265697"/>
                  <a:pt x="13728" y="415089"/>
                </a:cubicBezTo>
                <a:cubicBezTo>
                  <a:pt x="18741" y="564481"/>
                  <a:pt x="-59464" y="799097"/>
                  <a:pt x="109981" y="896352"/>
                </a:cubicBezTo>
                <a:cubicBezTo>
                  <a:pt x="279426" y="993607"/>
                  <a:pt x="622325" y="979571"/>
                  <a:pt x="1030396" y="998621"/>
                </a:cubicBezTo>
                <a:cubicBezTo>
                  <a:pt x="1438467" y="1017671"/>
                  <a:pt x="1819468" y="967539"/>
                  <a:pt x="2558407" y="1010652"/>
                </a:cubicBezTo>
                <a:cubicBezTo>
                  <a:pt x="3297346" y="1053765"/>
                  <a:pt x="4380689" y="1155532"/>
                  <a:pt x="5464033" y="1257300"/>
                </a:cubicBezTo>
              </a:path>
            </a:pathLst>
          </a:custGeom>
          <a:noFill/>
          <a:ln w="28575"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Forme libre : forme 24">
            <a:extLst>
              <a:ext uri="{FF2B5EF4-FFF2-40B4-BE49-F238E27FC236}">
                <a16:creationId xmlns:a16="http://schemas.microsoft.com/office/drawing/2014/main" id="{756622FD-1E0A-2A48-E466-E9F4355CF870}"/>
              </a:ext>
            </a:extLst>
          </p:cNvPr>
          <p:cNvSpPr/>
          <p:nvPr/>
        </p:nvSpPr>
        <p:spPr>
          <a:xfrm>
            <a:off x="9643311" y="2761247"/>
            <a:ext cx="246647" cy="150395"/>
          </a:xfrm>
          <a:custGeom>
            <a:avLst/>
            <a:gdLst>
              <a:gd name="connsiteX0" fmla="*/ 246647 w 246647"/>
              <a:gd name="connsiteY0" fmla="*/ 0 h 150395"/>
              <a:gd name="connsiteX1" fmla="*/ 0 w 246647"/>
              <a:gd name="connsiteY1" fmla="*/ 150395 h 150395"/>
            </a:gdLst>
            <a:ahLst/>
            <a:cxnLst>
              <a:cxn ang="0">
                <a:pos x="connsiteX0" y="connsiteY0"/>
              </a:cxn>
              <a:cxn ang="0">
                <a:pos x="connsiteX1" y="connsiteY1"/>
              </a:cxn>
            </a:cxnLst>
            <a:rect l="l" t="t" r="r" b="b"/>
            <a:pathLst>
              <a:path w="246647" h="150395">
                <a:moveTo>
                  <a:pt x="246647" y="0"/>
                </a:moveTo>
                <a:lnTo>
                  <a:pt x="0" y="150395"/>
                </a:lnTo>
              </a:path>
            </a:pathLst>
          </a:custGeom>
          <a:noFill/>
          <a:ln w="28575"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Rectangle 3">
            <a:extLst>
              <a:ext uri="{FF2B5EF4-FFF2-40B4-BE49-F238E27FC236}">
                <a16:creationId xmlns:a16="http://schemas.microsoft.com/office/drawing/2014/main" id="{87FE1D6A-599E-8BDD-13B8-61BAD88006D9}"/>
              </a:ext>
            </a:extLst>
          </p:cNvPr>
          <p:cNvSpPr/>
          <p:nvPr/>
        </p:nvSpPr>
        <p:spPr>
          <a:xfrm>
            <a:off x="9920037" y="5835316"/>
            <a:ext cx="1931068" cy="7158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EN</a:t>
            </a:r>
          </a:p>
        </p:txBody>
      </p:sp>
    </p:spTree>
    <p:extLst>
      <p:ext uri="{BB962C8B-B14F-4D97-AF65-F5344CB8AC3E}">
        <p14:creationId xmlns:p14="http://schemas.microsoft.com/office/powerpoint/2010/main" val="24435155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1466D0C-6415-F887-5394-19A343D9E115}"/>
              </a:ext>
            </a:extLst>
          </p:cNvPr>
          <p:cNvSpPr/>
          <p:nvPr/>
        </p:nvSpPr>
        <p:spPr>
          <a:xfrm>
            <a:off x="193332" y="323475"/>
            <a:ext cx="5653780" cy="4066673"/>
          </a:xfrm>
          <a:custGeom>
            <a:avLst/>
            <a:gdLst>
              <a:gd name="connsiteX0" fmla="*/ 0 w 5653780"/>
              <a:gd name="connsiteY0" fmla="*/ 0 h 4066673"/>
              <a:gd name="connsiteX1" fmla="*/ 684736 w 5653780"/>
              <a:gd name="connsiteY1" fmla="*/ 0 h 4066673"/>
              <a:gd name="connsiteX2" fmla="*/ 1426009 w 5653780"/>
              <a:gd name="connsiteY2" fmla="*/ 0 h 4066673"/>
              <a:gd name="connsiteX3" fmla="*/ 1884593 w 5653780"/>
              <a:gd name="connsiteY3" fmla="*/ 0 h 4066673"/>
              <a:gd name="connsiteX4" fmla="*/ 2512791 w 5653780"/>
              <a:gd name="connsiteY4" fmla="*/ 0 h 4066673"/>
              <a:gd name="connsiteX5" fmla="*/ 3027913 w 5653780"/>
              <a:gd name="connsiteY5" fmla="*/ 0 h 4066673"/>
              <a:gd name="connsiteX6" fmla="*/ 3543035 w 5653780"/>
              <a:gd name="connsiteY6" fmla="*/ 0 h 4066673"/>
              <a:gd name="connsiteX7" fmla="*/ 4284309 w 5653780"/>
              <a:gd name="connsiteY7" fmla="*/ 0 h 4066673"/>
              <a:gd name="connsiteX8" fmla="*/ 4969044 w 5653780"/>
              <a:gd name="connsiteY8" fmla="*/ 0 h 4066673"/>
              <a:gd name="connsiteX9" fmla="*/ 5653780 w 5653780"/>
              <a:gd name="connsiteY9" fmla="*/ 0 h 4066673"/>
              <a:gd name="connsiteX10" fmla="*/ 5653780 w 5653780"/>
              <a:gd name="connsiteY10" fmla="*/ 596445 h 4066673"/>
              <a:gd name="connsiteX11" fmla="*/ 5653780 w 5653780"/>
              <a:gd name="connsiteY11" fmla="*/ 1192891 h 4066673"/>
              <a:gd name="connsiteX12" fmla="*/ 5653780 w 5653780"/>
              <a:gd name="connsiteY12" fmla="*/ 1952003 h 4066673"/>
              <a:gd name="connsiteX13" fmla="*/ 5653780 w 5653780"/>
              <a:gd name="connsiteY13" fmla="*/ 2711115 h 4066673"/>
              <a:gd name="connsiteX14" fmla="*/ 5653780 w 5653780"/>
              <a:gd name="connsiteY14" fmla="*/ 3307561 h 4066673"/>
              <a:gd name="connsiteX15" fmla="*/ 5653780 w 5653780"/>
              <a:gd name="connsiteY15" fmla="*/ 4066673 h 4066673"/>
              <a:gd name="connsiteX16" fmla="*/ 5195196 w 5653780"/>
              <a:gd name="connsiteY16" fmla="*/ 4066673 h 4066673"/>
              <a:gd name="connsiteX17" fmla="*/ 4566998 w 5653780"/>
              <a:gd name="connsiteY17" fmla="*/ 4066673 h 4066673"/>
              <a:gd name="connsiteX18" fmla="*/ 3938800 w 5653780"/>
              <a:gd name="connsiteY18" fmla="*/ 4066673 h 4066673"/>
              <a:gd name="connsiteX19" fmla="*/ 3367140 w 5653780"/>
              <a:gd name="connsiteY19" fmla="*/ 4066673 h 4066673"/>
              <a:gd name="connsiteX20" fmla="*/ 2795480 w 5653780"/>
              <a:gd name="connsiteY20" fmla="*/ 4066673 h 4066673"/>
              <a:gd name="connsiteX21" fmla="*/ 2223820 w 5653780"/>
              <a:gd name="connsiteY21" fmla="*/ 4066673 h 4066673"/>
              <a:gd name="connsiteX22" fmla="*/ 1708698 w 5653780"/>
              <a:gd name="connsiteY22" fmla="*/ 4066673 h 4066673"/>
              <a:gd name="connsiteX23" fmla="*/ 967425 w 5653780"/>
              <a:gd name="connsiteY23" fmla="*/ 4066673 h 4066673"/>
              <a:gd name="connsiteX24" fmla="*/ 0 w 5653780"/>
              <a:gd name="connsiteY24" fmla="*/ 4066673 h 4066673"/>
              <a:gd name="connsiteX25" fmla="*/ 0 w 5653780"/>
              <a:gd name="connsiteY25" fmla="*/ 3510894 h 4066673"/>
              <a:gd name="connsiteX26" fmla="*/ 0 w 5653780"/>
              <a:gd name="connsiteY26" fmla="*/ 2792449 h 4066673"/>
              <a:gd name="connsiteX27" fmla="*/ 0 w 5653780"/>
              <a:gd name="connsiteY27" fmla="*/ 2114670 h 4066673"/>
              <a:gd name="connsiteX28" fmla="*/ 0 w 5653780"/>
              <a:gd name="connsiteY28" fmla="*/ 1396224 h 4066673"/>
              <a:gd name="connsiteX29" fmla="*/ 0 w 5653780"/>
              <a:gd name="connsiteY29" fmla="*/ 799779 h 4066673"/>
              <a:gd name="connsiteX30" fmla="*/ 0 w 5653780"/>
              <a:gd name="connsiteY30" fmla="*/ 0 h 4066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653780" h="4066673" fill="none" extrusionOk="0">
                <a:moveTo>
                  <a:pt x="0" y="0"/>
                </a:moveTo>
                <a:cubicBezTo>
                  <a:pt x="307929" y="6565"/>
                  <a:pt x="473185" y="8390"/>
                  <a:pt x="684736" y="0"/>
                </a:cubicBezTo>
                <a:cubicBezTo>
                  <a:pt x="896287" y="-8390"/>
                  <a:pt x="1099626" y="-24268"/>
                  <a:pt x="1426009" y="0"/>
                </a:cubicBezTo>
                <a:cubicBezTo>
                  <a:pt x="1752392" y="24268"/>
                  <a:pt x="1735663" y="-8983"/>
                  <a:pt x="1884593" y="0"/>
                </a:cubicBezTo>
                <a:cubicBezTo>
                  <a:pt x="2033523" y="8983"/>
                  <a:pt x="2209204" y="4670"/>
                  <a:pt x="2512791" y="0"/>
                </a:cubicBezTo>
                <a:cubicBezTo>
                  <a:pt x="2816378" y="-4670"/>
                  <a:pt x="2896916" y="521"/>
                  <a:pt x="3027913" y="0"/>
                </a:cubicBezTo>
                <a:cubicBezTo>
                  <a:pt x="3158910" y="-521"/>
                  <a:pt x="3414425" y="4744"/>
                  <a:pt x="3543035" y="0"/>
                </a:cubicBezTo>
                <a:cubicBezTo>
                  <a:pt x="3671645" y="-4744"/>
                  <a:pt x="3950608" y="-15488"/>
                  <a:pt x="4284309" y="0"/>
                </a:cubicBezTo>
                <a:cubicBezTo>
                  <a:pt x="4618010" y="15488"/>
                  <a:pt x="4788258" y="4280"/>
                  <a:pt x="4969044" y="0"/>
                </a:cubicBezTo>
                <a:cubicBezTo>
                  <a:pt x="5149830" y="-4280"/>
                  <a:pt x="5391622" y="-20129"/>
                  <a:pt x="5653780" y="0"/>
                </a:cubicBezTo>
                <a:cubicBezTo>
                  <a:pt x="5656140" y="275999"/>
                  <a:pt x="5642856" y="442580"/>
                  <a:pt x="5653780" y="596445"/>
                </a:cubicBezTo>
                <a:cubicBezTo>
                  <a:pt x="5664704" y="750310"/>
                  <a:pt x="5667439" y="1036657"/>
                  <a:pt x="5653780" y="1192891"/>
                </a:cubicBezTo>
                <a:cubicBezTo>
                  <a:pt x="5640121" y="1349125"/>
                  <a:pt x="5643912" y="1632224"/>
                  <a:pt x="5653780" y="1952003"/>
                </a:cubicBezTo>
                <a:cubicBezTo>
                  <a:pt x="5663648" y="2271782"/>
                  <a:pt x="5654311" y="2461339"/>
                  <a:pt x="5653780" y="2711115"/>
                </a:cubicBezTo>
                <a:cubicBezTo>
                  <a:pt x="5653249" y="2960891"/>
                  <a:pt x="5679299" y="3011404"/>
                  <a:pt x="5653780" y="3307561"/>
                </a:cubicBezTo>
                <a:cubicBezTo>
                  <a:pt x="5628261" y="3603718"/>
                  <a:pt x="5643891" y="3757706"/>
                  <a:pt x="5653780" y="4066673"/>
                </a:cubicBezTo>
                <a:cubicBezTo>
                  <a:pt x="5426798" y="4061700"/>
                  <a:pt x="5289875" y="4066260"/>
                  <a:pt x="5195196" y="4066673"/>
                </a:cubicBezTo>
                <a:cubicBezTo>
                  <a:pt x="5100517" y="4067086"/>
                  <a:pt x="4748821" y="4080174"/>
                  <a:pt x="4566998" y="4066673"/>
                </a:cubicBezTo>
                <a:cubicBezTo>
                  <a:pt x="4385175" y="4053172"/>
                  <a:pt x="4154902" y="4076566"/>
                  <a:pt x="3938800" y="4066673"/>
                </a:cubicBezTo>
                <a:cubicBezTo>
                  <a:pt x="3722698" y="4056780"/>
                  <a:pt x="3511654" y="4084445"/>
                  <a:pt x="3367140" y="4066673"/>
                </a:cubicBezTo>
                <a:cubicBezTo>
                  <a:pt x="3222626" y="4048901"/>
                  <a:pt x="3038158" y="4048444"/>
                  <a:pt x="2795480" y="4066673"/>
                </a:cubicBezTo>
                <a:cubicBezTo>
                  <a:pt x="2552802" y="4084902"/>
                  <a:pt x="2432801" y="4083752"/>
                  <a:pt x="2223820" y="4066673"/>
                </a:cubicBezTo>
                <a:cubicBezTo>
                  <a:pt x="2014839" y="4049594"/>
                  <a:pt x="1820283" y="4041018"/>
                  <a:pt x="1708698" y="4066673"/>
                </a:cubicBezTo>
                <a:cubicBezTo>
                  <a:pt x="1597113" y="4092328"/>
                  <a:pt x="1148937" y="4098730"/>
                  <a:pt x="967425" y="4066673"/>
                </a:cubicBezTo>
                <a:cubicBezTo>
                  <a:pt x="785913" y="4034616"/>
                  <a:pt x="227506" y="4090698"/>
                  <a:pt x="0" y="4066673"/>
                </a:cubicBezTo>
                <a:cubicBezTo>
                  <a:pt x="-18528" y="3834085"/>
                  <a:pt x="10064" y="3647288"/>
                  <a:pt x="0" y="3510894"/>
                </a:cubicBezTo>
                <a:cubicBezTo>
                  <a:pt x="-10064" y="3374500"/>
                  <a:pt x="22111" y="3083241"/>
                  <a:pt x="0" y="2792449"/>
                </a:cubicBezTo>
                <a:cubicBezTo>
                  <a:pt x="-22111" y="2501658"/>
                  <a:pt x="6088" y="2259364"/>
                  <a:pt x="0" y="2114670"/>
                </a:cubicBezTo>
                <a:cubicBezTo>
                  <a:pt x="-6088" y="1969976"/>
                  <a:pt x="-21526" y="1643545"/>
                  <a:pt x="0" y="1396224"/>
                </a:cubicBezTo>
                <a:cubicBezTo>
                  <a:pt x="21526" y="1148903"/>
                  <a:pt x="-14093" y="1000645"/>
                  <a:pt x="0" y="799779"/>
                </a:cubicBezTo>
                <a:cubicBezTo>
                  <a:pt x="14093" y="598913"/>
                  <a:pt x="11810" y="340816"/>
                  <a:pt x="0" y="0"/>
                </a:cubicBezTo>
                <a:close/>
              </a:path>
              <a:path w="5653780" h="4066673" stroke="0" extrusionOk="0">
                <a:moveTo>
                  <a:pt x="0" y="0"/>
                </a:moveTo>
                <a:cubicBezTo>
                  <a:pt x="337918" y="19145"/>
                  <a:pt x="504089" y="-29292"/>
                  <a:pt x="684736" y="0"/>
                </a:cubicBezTo>
                <a:cubicBezTo>
                  <a:pt x="865383" y="29292"/>
                  <a:pt x="1054811" y="8820"/>
                  <a:pt x="1369471" y="0"/>
                </a:cubicBezTo>
                <a:cubicBezTo>
                  <a:pt x="1684131" y="-8820"/>
                  <a:pt x="1820640" y="8322"/>
                  <a:pt x="1997669" y="0"/>
                </a:cubicBezTo>
                <a:cubicBezTo>
                  <a:pt x="2174698" y="-8322"/>
                  <a:pt x="2278525" y="-19422"/>
                  <a:pt x="2512791" y="0"/>
                </a:cubicBezTo>
                <a:cubicBezTo>
                  <a:pt x="2747057" y="19422"/>
                  <a:pt x="2985845" y="16773"/>
                  <a:pt x="3197527" y="0"/>
                </a:cubicBezTo>
                <a:cubicBezTo>
                  <a:pt x="3409209" y="-16773"/>
                  <a:pt x="3626568" y="2644"/>
                  <a:pt x="3938800" y="0"/>
                </a:cubicBezTo>
                <a:cubicBezTo>
                  <a:pt x="4251032" y="-2644"/>
                  <a:pt x="4373145" y="4001"/>
                  <a:pt x="4566998" y="0"/>
                </a:cubicBezTo>
                <a:cubicBezTo>
                  <a:pt x="4760851" y="-4001"/>
                  <a:pt x="5282483" y="27159"/>
                  <a:pt x="5653780" y="0"/>
                </a:cubicBezTo>
                <a:cubicBezTo>
                  <a:pt x="5643817" y="343811"/>
                  <a:pt x="5634752" y="570420"/>
                  <a:pt x="5653780" y="718446"/>
                </a:cubicBezTo>
                <a:cubicBezTo>
                  <a:pt x="5672808" y="866472"/>
                  <a:pt x="5669908" y="1103414"/>
                  <a:pt x="5653780" y="1355558"/>
                </a:cubicBezTo>
                <a:cubicBezTo>
                  <a:pt x="5637652" y="1607702"/>
                  <a:pt x="5634460" y="1857656"/>
                  <a:pt x="5653780" y="2074003"/>
                </a:cubicBezTo>
                <a:cubicBezTo>
                  <a:pt x="5673100" y="2290350"/>
                  <a:pt x="5643202" y="2428605"/>
                  <a:pt x="5653780" y="2711115"/>
                </a:cubicBezTo>
                <a:cubicBezTo>
                  <a:pt x="5664358" y="2993625"/>
                  <a:pt x="5683115" y="3046929"/>
                  <a:pt x="5653780" y="3348227"/>
                </a:cubicBezTo>
                <a:cubicBezTo>
                  <a:pt x="5624445" y="3649525"/>
                  <a:pt x="5684969" y="3904270"/>
                  <a:pt x="5653780" y="4066673"/>
                </a:cubicBezTo>
                <a:cubicBezTo>
                  <a:pt x="5543691" y="4087339"/>
                  <a:pt x="5255752" y="4067817"/>
                  <a:pt x="5138658" y="4066673"/>
                </a:cubicBezTo>
                <a:cubicBezTo>
                  <a:pt x="5021564" y="4065529"/>
                  <a:pt x="4804631" y="4056011"/>
                  <a:pt x="4680073" y="4066673"/>
                </a:cubicBezTo>
                <a:cubicBezTo>
                  <a:pt x="4555515" y="4077335"/>
                  <a:pt x="4301318" y="4047968"/>
                  <a:pt x="4164951" y="4066673"/>
                </a:cubicBezTo>
                <a:cubicBezTo>
                  <a:pt x="4028584" y="4085378"/>
                  <a:pt x="3750443" y="4039420"/>
                  <a:pt x="3593291" y="4066673"/>
                </a:cubicBezTo>
                <a:cubicBezTo>
                  <a:pt x="3436139" y="4093926"/>
                  <a:pt x="3103585" y="4089375"/>
                  <a:pt x="2852018" y="4066673"/>
                </a:cubicBezTo>
                <a:cubicBezTo>
                  <a:pt x="2600451" y="4043971"/>
                  <a:pt x="2533159" y="4073601"/>
                  <a:pt x="2223820" y="4066673"/>
                </a:cubicBezTo>
                <a:cubicBezTo>
                  <a:pt x="1914481" y="4059745"/>
                  <a:pt x="1886432" y="4082858"/>
                  <a:pt x="1708698" y="4066673"/>
                </a:cubicBezTo>
                <a:cubicBezTo>
                  <a:pt x="1530964" y="4050488"/>
                  <a:pt x="1459532" y="4052840"/>
                  <a:pt x="1250114" y="4066673"/>
                </a:cubicBezTo>
                <a:cubicBezTo>
                  <a:pt x="1040696" y="4080506"/>
                  <a:pt x="838417" y="4062693"/>
                  <a:pt x="678454" y="4066673"/>
                </a:cubicBezTo>
                <a:cubicBezTo>
                  <a:pt x="518491" y="4070653"/>
                  <a:pt x="271243" y="4038765"/>
                  <a:pt x="0" y="4066673"/>
                </a:cubicBezTo>
                <a:cubicBezTo>
                  <a:pt x="17450" y="3779676"/>
                  <a:pt x="37850" y="3562672"/>
                  <a:pt x="0" y="3307561"/>
                </a:cubicBezTo>
                <a:cubicBezTo>
                  <a:pt x="-37850" y="3052450"/>
                  <a:pt x="-10401" y="2801999"/>
                  <a:pt x="0" y="2589115"/>
                </a:cubicBezTo>
                <a:cubicBezTo>
                  <a:pt x="10401" y="2376231"/>
                  <a:pt x="-3522" y="2221493"/>
                  <a:pt x="0" y="1911336"/>
                </a:cubicBezTo>
                <a:cubicBezTo>
                  <a:pt x="3522" y="1601179"/>
                  <a:pt x="-17441" y="1578444"/>
                  <a:pt x="0" y="1355558"/>
                </a:cubicBezTo>
                <a:cubicBezTo>
                  <a:pt x="17441" y="1132672"/>
                  <a:pt x="-16946" y="941015"/>
                  <a:pt x="0" y="637112"/>
                </a:cubicBezTo>
                <a:cubicBezTo>
                  <a:pt x="16946" y="333209"/>
                  <a:pt x="-27531" y="314156"/>
                  <a:pt x="0" y="0"/>
                </a:cubicBezTo>
                <a:close/>
              </a:path>
            </a:pathLst>
          </a:custGeom>
          <a:solidFill>
            <a:schemeClr val="bg1"/>
          </a:solidFill>
          <a:ln w="19050">
            <a:solidFill>
              <a:schemeClr val="tx1"/>
            </a:solidFill>
            <a:prstDash val="solid"/>
            <a:extLst>
              <a:ext uri="{C807C97D-BFC1-408E-A445-0C87EB9F89A2}">
                <ask:lineSketchStyleProps xmlns:ask="http://schemas.microsoft.com/office/drawing/2018/sketchyshapes" sd="283680357">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dirty="0"/>
          </a:p>
        </p:txBody>
      </p:sp>
      <p:sp>
        <p:nvSpPr>
          <p:cNvPr id="3" name="Rectangle 2">
            <a:extLst>
              <a:ext uri="{FF2B5EF4-FFF2-40B4-BE49-F238E27FC236}">
                <a16:creationId xmlns:a16="http://schemas.microsoft.com/office/drawing/2014/main" id="{E94621A0-0EDC-E974-4DE5-379F76447F62}"/>
              </a:ext>
            </a:extLst>
          </p:cNvPr>
          <p:cNvSpPr/>
          <p:nvPr/>
        </p:nvSpPr>
        <p:spPr>
          <a:xfrm>
            <a:off x="6198310" y="277893"/>
            <a:ext cx="5653780" cy="4066673"/>
          </a:xfrm>
          <a:custGeom>
            <a:avLst/>
            <a:gdLst>
              <a:gd name="connsiteX0" fmla="*/ 0 w 5653780"/>
              <a:gd name="connsiteY0" fmla="*/ 0 h 4066673"/>
              <a:gd name="connsiteX1" fmla="*/ 684736 w 5653780"/>
              <a:gd name="connsiteY1" fmla="*/ 0 h 4066673"/>
              <a:gd name="connsiteX2" fmla="*/ 1426009 w 5653780"/>
              <a:gd name="connsiteY2" fmla="*/ 0 h 4066673"/>
              <a:gd name="connsiteX3" fmla="*/ 1884593 w 5653780"/>
              <a:gd name="connsiteY3" fmla="*/ 0 h 4066673"/>
              <a:gd name="connsiteX4" fmla="*/ 2512791 w 5653780"/>
              <a:gd name="connsiteY4" fmla="*/ 0 h 4066673"/>
              <a:gd name="connsiteX5" fmla="*/ 3027913 w 5653780"/>
              <a:gd name="connsiteY5" fmla="*/ 0 h 4066673"/>
              <a:gd name="connsiteX6" fmla="*/ 3543035 w 5653780"/>
              <a:gd name="connsiteY6" fmla="*/ 0 h 4066673"/>
              <a:gd name="connsiteX7" fmla="*/ 4284309 w 5653780"/>
              <a:gd name="connsiteY7" fmla="*/ 0 h 4066673"/>
              <a:gd name="connsiteX8" fmla="*/ 4969044 w 5653780"/>
              <a:gd name="connsiteY8" fmla="*/ 0 h 4066673"/>
              <a:gd name="connsiteX9" fmla="*/ 5653780 w 5653780"/>
              <a:gd name="connsiteY9" fmla="*/ 0 h 4066673"/>
              <a:gd name="connsiteX10" fmla="*/ 5653780 w 5653780"/>
              <a:gd name="connsiteY10" fmla="*/ 596445 h 4066673"/>
              <a:gd name="connsiteX11" fmla="*/ 5653780 w 5653780"/>
              <a:gd name="connsiteY11" fmla="*/ 1192891 h 4066673"/>
              <a:gd name="connsiteX12" fmla="*/ 5653780 w 5653780"/>
              <a:gd name="connsiteY12" fmla="*/ 1952003 h 4066673"/>
              <a:gd name="connsiteX13" fmla="*/ 5653780 w 5653780"/>
              <a:gd name="connsiteY13" fmla="*/ 2711115 h 4066673"/>
              <a:gd name="connsiteX14" fmla="*/ 5653780 w 5653780"/>
              <a:gd name="connsiteY14" fmla="*/ 3307561 h 4066673"/>
              <a:gd name="connsiteX15" fmla="*/ 5653780 w 5653780"/>
              <a:gd name="connsiteY15" fmla="*/ 4066673 h 4066673"/>
              <a:gd name="connsiteX16" fmla="*/ 5195196 w 5653780"/>
              <a:gd name="connsiteY16" fmla="*/ 4066673 h 4066673"/>
              <a:gd name="connsiteX17" fmla="*/ 4566998 w 5653780"/>
              <a:gd name="connsiteY17" fmla="*/ 4066673 h 4066673"/>
              <a:gd name="connsiteX18" fmla="*/ 3938800 w 5653780"/>
              <a:gd name="connsiteY18" fmla="*/ 4066673 h 4066673"/>
              <a:gd name="connsiteX19" fmla="*/ 3367140 w 5653780"/>
              <a:gd name="connsiteY19" fmla="*/ 4066673 h 4066673"/>
              <a:gd name="connsiteX20" fmla="*/ 2795480 w 5653780"/>
              <a:gd name="connsiteY20" fmla="*/ 4066673 h 4066673"/>
              <a:gd name="connsiteX21" fmla="*/ 2223820 w 5653780"/>
              <a:gd name="connsiteY21" fmla="*/ 4066673 h 4066673"/>
              <a:gd name="connsiteX22" fmla="*/ 1708698 w 5653780"/>
              <a:gd name="connsiteY22" fmla="*/ 4066673 h 4066673"/>
              <a:gd name="connsiteX23" fmla="*/ 967425 w 5653780"/>
              <a:gd name="connsiteY23" fmla="*/ 4066673 h 4066673"/>
              <a:gd name="connsiteX24" fmla="*/ 0 w 5653780"/>
              <a:gd name="connsiteY24" fmla="*/ 4066673 h 4066673"/>
              <a:gd name="connsiteX25" fmla="*/ 0 w 5653780"/>
              <a:gd name="connsiteY25" fmla="*/ 3510894 h 4066673"/>
              <a:gd name="connsiteX26" fmla="*/ 0 w 5653780"/>
              <a:gd name="connsiteY26" fmla="*/ 2792449 h 4066673"/>
              <a:gd name="connsiteX27" fmla="*/ 0 w 5653780"/>
              <a:gd name="connsiteY27" fmla="*/ 2114670 h 4066673"/>
              <a:gd name="connsiteX28" fmla="*/ 0 w 5653780"/>
              <a:gd name="connsiteY28" fmla="*/ 1396224 h 4066673"/>
              <a:gd name="connsiteX29" fmla="*/ 0 w 5653780"/>
              <a:gd name="connsiteY29" fmla="*/ 799779 h 4066673"/>
              <a:gd name="connsiteX30" fmla="*/ 0 w 5653780"/>
              <a:gd name="connsiteY30" fmla="*/ 0 h 4066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653780" h="4066673" fill="none" extrusionOk="0">
                <a:moveTo>
                  <a:pt x="0" y="0"/>
                </a:moveTo>
                <a:cubicBezTo>
                  <a:pt x="307929" y="6565"/>
                  <a:pt x="473185" y="8390"/>
                  <a:pt x="684736" y="0"/>
                </a:cubicBezTo>
                <a:cubicBezTo>
                  <a:pt x="896287" y="-8390"/>
                  <a:pt x="1099626" y="-24268"/>
                  <a:pt x="1426009" y="0"/>
                </a:cubicBezTo>
                <a:cubicBezTo>
                  <a:pt x="1752392" y="24268"/>
                  <a:pt x="1735663" y="-8983"/>
                  <a:pt x="1884593" y="0"/>
                </a:cubicBezTo>
                <a:cubicBezTo>
                  <a:pt x="2033523" y="8983"/>
                  <a:pt x="2209204" y="4670"/>
                  <a:pt x="2512791" y="0"/>
                </a:cubicBezTo>
                <a:cubicBezTo>
                  <a:pt x="2816378" y="-4670"/>
                  <a:pt x="2896916" y="521"/>
                  <a:pt x="3027913" y="0"/>
                </a:cubicBezTo>
                <a:cubicBezTo>
                  <a:pt x="3158910" y="-521"/>
                  <a:pt x="3414425" y="4744"/>
                  <a:pt x="3543035" y="0"/>
                </a:cubicBezTo>
                <a:cubicBezTo>
                  <a:pt x="3671645" y="-4744"/>
                  <a:pt x="3950608" y="-15488"/>
                  <a:pt x="4284309" y="0"/>
                </a:cubicBezTo>
                <a:cubicBezTo>
                  <a:pt x="4618010" y="15488"/>
                  <a:pt x="4788258" y="4280"/>
                  <a:pt x="4969044" y="0"/>
                </a:cubicBezTo>
                <a:cubicBezTo>
                  <a:pt x="5149830" y="-4280"/>
                  <a:pt x="5391622" y="-20129"/>
                  <a:pt x="5653780" y="0"/>
                </a:cubicBezTo>
                <a:cubicBezTo>
                  <a:pt x="5656140" y="275999"/>
                  <a:pt x="5642856" y="442580"/>
                  <a:pt x="5653780" y="596445"/>
                </a:cubicBezTo>
                <a:cubicBezTo>
                  <a:pt x="5664704" y="750310"/>
                  <a:pt x="5667439" y="1036657"/>
                  <a:pt x="5653780" y="1192891"/>
                </a:cubicBezTo>
                <a:cubicBezTo>
                  <a:pt x="5640121" y="1349125"/>
                  <a:pt x="5643912" y="1632224"/>
                  <a:pt x="5653780" y="1952003"/>
                </a:cubicBezTo>
                <a:cubicBezTo>
                  <a:pt x="5663648" y="2271782"/>
                  <a:pt x="5654311" y="2461339"/>
                  <a:pt x="5653780" y="2711115"/>
                </a:cubicBezTo>
                <a:cubicBezTo>
                  <a:pt x="5653249" y="2960891"/>
                  <a:pt x="5679299" y="3011404"/>
                  <a:pt x="5653780" y="3307561"/>
                </a:cubicBezTo>
                <a:cubicBezTo>
                  <a:pt x="5628261" y="3603718"/>
                  <a:pt x="5643891" y="3757706"/>
                  <a:pt x="5653780" y="4066673"/>
                </a:cubicBezTo>
                <a:cubicBezTo>
                  <a:pt x="5426798" y="4061700"/>
                  <a:pt x="5289875" y="4066260"/>
                  <a:pt x="5195196" y="4066673"/>
                </a:cubicBezTo>
                <a:cubicBezTo>
                  <a:pt x="5100517" y="4067086"/>
                  <a:pt x="4748821" y="4080174"/>
                  <a:pt x="4566998" y="4066673"/>
                </a:cubicBezTo>
                <a:cubicBezTo>
                  <a:pt x="4385175" y="4053172"/>
                  <a:pt x="4154902" y="4076566"/>
                  <a:pt x="3938800" y="4066673"/>
                </a:cubicBezTo>
                <a:cubicBezTo>
                  <a:pt x="3722698" y="4056780"/>
                  <a:pt x="3511654" y="4084445"/>
                  <a:pt x="3367140" y="4066673"/>
                </a:cubicBezTo>
                <a:cubicBezTo>
                  <a:pt x="3222626" y="4048901"/>
                  <a:pt x="3038158" y="4048444"/>
                  <a:pt x="2795480" y="4066673"/>
                </a:cubicBezTo>
                <a:cubicBezTo>
                  <a:pt x="2552802" y="4084902"/>
                  <a:pt x="2432801" y="4083752"/>
                  <a:pt x="2223820" y="4066673"/>
                </a:cubicBezTo>
                <a:cubicBezTo>
                  <a:pt x="2014839" y="4049594"/>
                  <a:pt x="1820283" y="4041018"/>
                  <a:pt x="1708698" y="4066673"/>
                </a:cubicBezTo>
                <a:cubicBezTo>
                  <a:pt x="1597113" y="4092328"/>
                  <a:pt x="1148937" y="4098730"/>
                  <a:pt x="967425" y="4066673"/>
                </a:cubicBezTo>
                <a:cubicBezTo>
                  <a:pt x="785913" y="4034616"/>
                  <a:pt x="227506" y="4090698"/>
                  <a:pt x="0" y="4066673"/>
                </a:cubicBezTo>
                <a:cubicBezTo>
                  <a:pt x="-18528" y="3834085"/>
                  <a:pt x="10064" y="3647288"/>
                  <a:pt x="0" y="3510894"/>
                </a:cubicBezTo>
                <a:cubicBezTo>
                  <a:pt x="-10064" y="3374500"/>
                  <a:pt x="22111" y="3083241"/>
                  <a:pt x="0" y="2792449"/>
                </a:cubicBezTo>
                <a:cubicBezTo>
                  <a:pt x="-22111" y="2501658"/>
                  <a:pt x="6088" y="2259364"/>
                  <a:pt x="0" y="2114670"/>
                </a:cubicBezTo>
                <a:cubicBezTo>
                  <a:pt x="-6088" y="1969976"/>
                  <a:pt x="-21526" y="1643545"/>
                  <a:pt x="0" y="1396224"/>
                </a:cubicBezTo>
                <a:cubicBezTo>
                  <a:pt x="21526" y="1148903"/>
                  <a:pt x="-14093" y="1000645"/>
                  <a:pt x="0" y="799779"/>
                </a:cubicBezTo>
                <a:cubicBezTo>
                  <a:pt x="14093" y="598913"/>
                  <a:pt x="11810" y="340816"/>
                  <a:pt x="0" y="0"/>
                </a:cubicBezTo>
                <a:close/>
              </a:path>
              <a:path w="5653780" h="4066673" stroke="0" extrusionOk="0">
                <a:moveTo>
                  <a:pt x="0" y="0"/>
                </a:moveTo>
                <a:cubicBezTo>
                  <a:pt x="337918" y="19145"/>
                  <a:pt x="504089" y="-29292"/>
                  <a:pt x="684736" y="0"/>
                </a:cubicBezTo>
                <a:cubicBezTo>
                  <a:pt x="865383" y="29292"/>
                  <a:pt x="1054811" y="8820"/>
                  <a:pt x="1369471" y="0"/>
                </a:cubicBezTo>
                <a:cubicBezTo>
                  <a:pt x="1684131" y="-8820"/>
                  <a:pt x="1820640" y="8322"/>
                  <a:pt x="1997669" y="0"/>
                </a:cubicBezTo>
                <a:cubicBezTo>
                  <a:pt x="2174698" y="-8322"/>
                  <a:pt x="2278525" y="-19422"/>
                  <a:pt x="2512791" y="0"/>
                </a:cubicBezTo>
                <a:cubicBezTo>
                  <a:pt x="2747057" y="19422"/>
                  <a:pt x="2985845" y="16773"/>
                  <a:pt x="3197527" y="0"/>
                </a:cubicBezTo>
                <a:cubicBezTo>
                  <a:pt x="3409209" y="-16773"/>
                  <a:pt x="3626568" y="2644"/>
                  <a:pt x="3938800" y="0"/>
                </a:cubicBezTo>
                <a:cubicBezTo>
                  <a:pt x="4251032" y="-2644"/>
                  <a:pt x="4373145" y="4001"/>
                  <a:pt x="4566998" y="0"/>
                </a:cubicBezTo>
                <a:cubicBezTo>
                  <a:pt x="4760851" y="-4001"/>
                  <a:pt x="5282483" y="27159"/>
                  <a:pt x="5653780" y="0"/>
                </a:cubicBezTo>
                <a:cubicBezTo>
                  <a:pt x="5643817" y="343811"/>
                  <a:pt x="5634752" y="570420"/>
                  <a:pt x="5653780" y="718446"/>
                </a:cubicBezTo>
                <a:cubicBezTo>
                  <a:pt x="5672808" y="866472"/>
                  <a:pt x="5669908" y="1103414"/>
                  <a:pt x="5653780" y="1355558"/>
                </a:cubicBezTo>
                <a:cubicBezTo>
                  <a:pt x="5637652" y="1607702"/>
                  <a:pt x="5634460" y="1857656"/>
                  <a:pt x="5653780" y="2074003"/>
                </a:cubicBezTo>
                <a:cubicBezTo>
                  <a:pt x="5673100" y="2290350"/>
                  <a:pt x="5643202" y="2428605"/>
                  <a:pt x="5653780" y="2711115"/>
                </a:cubicBezTo>
                <a:cubicBezTo>
                  <a:pt x="5664358" y="2993625"/>
                  <a:pt x="5683115" y="3046929"/>
                  <a:pt x="5653780" y="3348227"/>
                </a:cubicBezTo>
                <a:cubicBezTo>
                  <a:pt x="5624445" y="3649525"/>
                  <a:pt x="5684969" y="3904270"/>
                  <a:pt x="5653780" y="4066673"/>
                </a:cubicBezTo>
                <a:cubicBezTo>
                  <a:pt x="5543691" y="4087339"/>
                  <a:pt x="5255752" y="4067817"/>
                  <a:pt x="5138658" y="4066673"/>
                </a:cubicBezTo>
                <a:cubicBezTo>
                  <a:pt x="5021564" y="4065529"/>
                  <a:pt x="4804631" y="4056011"/>
                  <a:pt x="4680073" y="4066673"/>
                </a:cubicBezTo>
                <a:cubicBezTo>
                  <a:pt x="4555515" y="4077335"/>
                  <a:pt x="4301318" y="4047968"/>
                  <a:pt x="4164951" y="4066673"/>
                </a:cubicBezTo>
                <a:cubicBezTo>
                  <a:pt x="4028584" y="4085378"/>
                  <a:pt x="3750443" y="4039420"/>
                  <a:pt x="3593291" y="4066673"/>
                </a:cubicBezTo>
                <a:cubicBezTo>
                  <a:pt x="3436139" y="4093926"/>
                  <a:pt x="3103585" y="4089375"/>
                  <a:pt x="2852018" y="4066673"/>
                </a:cubicBezTo>
                <a:cubicBezTo>
                  <a:pt x="2600451" y="4043971"/>
                  <a:pt x="2533159" y="4073601"/>
                  <a:pt x="2223820" y="4066673"/>
                </a:cubicBezTo>
                <a:cubicBezTo>
                  <a:pt x="1914481" y="4059745"/>
                  <a:pt x="1886432" y="4082858"/>
                  <a:pt x="1708698" y="4066673"/>
                </a:cubicBezTo>
                <a:cubicBezTo>
                  <a:pt x="1530964" y="4050488"/>
                  <a:pt x="1459532" y="4052840"/>
                  <a:pt x="1250114" y="4066673"/>
                </a:cubicBezTo>
                <a:cubicBezTo>
                  <a:pt x="1040696" y="4080506"/>
                  <a:pt x="838417" y="4062693"/>
                  <a:pt x="678454" y="4066673"/>
                </a:cubicBezTo>
                <a:cubicBezTo>
                  <a:pt x="518491" y="4070653"/>
                  <a:pt x="271243" y="4038765"/>
                  <a:pt x="0" y="4066673"/>
                </a:cubicBezTo>
                <a:cubicBezTo>
                  <a:pt x="17450" y="3779676"/>
                  <a:pt x="37850" y="3562672"/>
                  <a:pt x="0" y="3307561"/>
                </a:cubicBezTo>
                <a:cubicBezTo>
                  <a:pt x="-37850" y="3052450"/>
                  <a:pt x="-10401" y="2801999"/>
                  <a:pt x="0" y="2589115"/>
                </a:cubicBezTo>
                <a:cubicBezTo>
                  <a:pt x="10401" y="2376231"/>
                  <a:pt x="-3522" y="2221493"/>
                  <a:pt x="0" y="1911336"/>
                </a:cubicBezTo>
                <a:cubicBezTo>
                  <a:pt x="3522" y="1601179"/>
                  <a:pt x="-17441" y="1578444"/>
                  <a:pt x="0" y="1355558"/>
                </a:cubicBezTo>
                <a:cubicBezTo>
                  <a:pt x="17441" y="1132672"/>
                  <a:pt x="-16946" y="941015"/>
                  <a:pt x="0" y="637112"/>
                </a:cubicBezTo>
                <a:cubicBezTo>
                  <a:pt x="16946" y="333209"/>
                  <a:pt x="-27531" y="314156"/>
                  <a:pt x="0" y="0"/>
                </a:cubicBezTo>
                <a:close/>
              </a:path>
            </a:pathLst>
          </a:custGeom>
          <a:solidFill>
            <a:schemeClr val="bg1"/>
          </a:solidFill>
          <a:ln w="19050">
            <a:solidFill>
              <a:schemeClr val="tx1"/>
            </a:solidFill>
            <a:prstDash val="solid"/>
            <a:extLst>
              <a:ext uri="{C807C97D-BFC1-408E-A445-0C87EB9F89A2}">
                <ask:lineSketchStyleProps xmlns:ask="http://schemas.microsoft.com/office/drawing/2018/sketchyshapes" sd="283680357">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dirty="0"/>
          </a:p>
        </p:txBody>
      </p:sp>
      <p:sp>
        <p:nvSpPr>
          <p:cNvPr id="32" name="Rectangle 31">
            <a:extLst>
              <a:ext uri="{FF2B5EF4-FFF2-40B4-BE49-F238E27FC236}">
                <a16:creationId xmlns:a16="http://schemas.microsoft.com/office/drawing/2014/main" id="{5B376829-75B0-F54E-9494-A45006C35668}"/>
              </a:ext>
            </a:extLst>
          </p:cNvPr>
          <p:cNvSpPr/>
          <p:nvPr/>
        </p:nvSpPr>
        <p:spPr>
          <a:xfrm>
            <a:off x="6196969" y="277893"/>
            <a:ext cx="5653780" cy="4066673"/>
          </a:xfrm>
          <a:solidFill>
            <a:schemeClr val="bg1"/>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a:p>
        </p:txBody>
      </p:sp>
      <p:pic>
        <p:nvPicPr>
          <p:cNvPr id="5" name="Image 4">
            <a:extLst>
              <a:ext uri="{FF2B5EF4-FFF2-40B4-BE49-F238E27FC236}">
                <a16:creationId xmlns:a16="http://schemas.microsoft.com/office/drawing/2014/main" id="{94A63E77-BF93-1C2B-2F1A-9D154CD6CCDC}"/>
              </a:ext>
            </a:extLst>
          </p:cNvPr>
          <p:cNvPicPr>
            <a:picLocks noChangeAspect="1"/>
          </p:cNvPicPr>
          <p:nvPr/>
        </p:nvPicPr>
        <p:blipFill rotWithShape="1">
          <a:blip r:embed="rId2">
            <a:extLst>
              <a:ext uri="{28A0092B-C50C-407E-A947-70E740481C1C}">
                <a14:useLocalDpi xmlns:a14="http://schemas.microsoft.com/office/drawing/2010/main" val="0"/>
              </a:ext>
            </a:extLst>
          </a:blip>
          <a:srcRect l="24276" t="6245" r="67878" b="79208"/>
          <a:stretch/>
        </p:blipFill>
        <p:spPr>
          <a:xfrm>
            <a:off x="1363431" y="1696298"/>
            <a:ext cx="3031909" cy="2440780"/>
          </a:xfrm>
          <a:prstGeom prst="rect">
            <a:avLst/>
          </a:prstGeom>
        </p:spPr>
      </p:pic>
      <p:sp>
        <p:nvSpPr>
          <p:cNvPr id="7" name="ZoneTexte 6">
            <a:extLst>
              <a:ext uri="{FF2B5EF4-FFF2-40B4-BE49-F238E27FC236}">
                <a16:creationId xmlns:a16="http://schemas.microsoft.com/office/drawing/2014/main" id="{894DD1F1-43DA-410C-381E-88F14F1D2863}"/>
              </a:ext>
            </a:extLst>
          </p:cNvPr>
          <p:cNvSpPr txBox="1"/>
          <p:nvPr/>
        </p:nvSpPr>
        <p:spPr>
          <a:xfrm>
            <a:off x="1735024" y="440988"/>
            <a:ext cx="3915581" cy="954107"/>
          </a:xfrm>
          <a:prstGeom prst="rect">
            <a:avLst/>
          </a:prstGeom>
          <a:noFill/>
        </p:spPr>
        <p:txBody>
          <a:bodyPr wrap="square">
            <a:spAutoFit/>
          </a:bodyPr>
          <a:lstStyle/>
          <a:p>
            <a:pPr algn="r"/>
            <a:r>
              <a:rPr lang="fr-FR" sz="1400" b="1" spc="-100" dirty="0">
                <a:latin typeface="Cavolini" panose="03000502040302020204" pitchFamily="66" charset="0"/>
                <a:cs typeface="Cavolini" panose="03000502040302020204" pitchFamily="66" charset="0"/>
              </a:rPr>
              <a:t>Mais faire un trou n'est pas suffisant, il faut pouvoir augmenter ou réduire le débit de Cosmos DB. C'est un peu comme mettre un robinet sur l'orbe de </a:t>
            </a:r>
            <a:r>
              <a:rPr lang="fr-FR" sz="1400" b="1" spc="-100" dirty="0" err="1">
                <a:latin typeface="Cavolini" panose="03000502040302020204" pitchFamily="66" charset="0"/>
                <a:cs typeface="Cavolini" panose="03000502040302020204" pitchFamily="66" charset="0"/>
              </a:rPr>
              <a:t>Morag</a:t>
            </a:r>
            <a:r>
              <a:rPr lang="fr-FR" sz="1400" b="1" spc="-100" dirty="0">
                <a:latin typeface="Cavolini" panose="03000502040302020204" pitchFamily="66" charset="0"/>
                <a:cs typeface="Cavolini" panose="03000502040302020204" pitchFamily="66" charset="0"/>
              </a:rPr>
              <a:t>.</a:t>
            </a:r>
          </a:p>
        </p:txBody>
      </p:sp>
      <p:sp>
        <p:nvSpPr>
          <p:cNvPr id="16" name="Forme libre : forme 15">
            <a:extLst>
              <a:ext uri="{FF2B5EF4-FFF2-40B4-BE49-F238E27FC236}">
                <a16:creationId xmlns:a16="http://schemas.microsoft.com/office/drawing/2014/main" id="{309CAA2B-C51C-2ABD-3C93-05CEC1032097}"/>
              </a:ext>
            </a:extLst>
          </p:cNvPr>
          <p:cNvSpPr/>
          <p:nvPr/>
        </p:nvSpPr>
        <p:spPr>
          <a:xfrm>
            <a:off x="1682058" y="541421"/>
            <a:ext cx="4057005" cy="980574"/>
          </a:xfrm>
          <a:custGeom>
            <a:avLst/>
            <a:gdLst>
              <a:gd name="connsiteX0" fmla="*/ 38458 w 4057005"/>
              <a:gd name="connsiteY0" fmla="*/ 0 h 980574"/>
              <a:gd name="connsiteX1" fmla="*/ 92600 w 4057005"/>
              <a:gd name="connsiteY1" fmla="*/ 655721 h 980574"/>
              <a:gd name="connsiteX2" fmla="*/ 844574 w 4057005"/>
              <a:gd name="connsiteY2" fmla="*/ 848226 h 980574"/>
              <a:gd name="connsiteX3" fmla="*/ 4057005 w 4057005"/>
              <a:gd name="connsiteY3" fmla="*/ 980574 h 980574"/>
            </a:gdLst>
            <a:ahLst/>
            <a:cxnLst>
              <a:cxn ang="0">
                <a:pos x="connsiteX0" y="connsiteY0"/>
              </a:cxn>
              <a:cxn ang="0">
                <a:pos x="connsiteX1" y="connsiteY1"/>
              </a:cxn>
              <a:cxn ang="0">
                <a:pos x="connsiteX2" y="connsiteY2"/>
              </a:cxn>
              <a:cxn ang="0">
                <a:pos x="connsiteX3" y="connsiteY3"/>
              </a:cxn>
            </a:cxnLst>
            <a:rect l="l" t="t" r="r" b="b"/>
            <a:pathLst>
              <a:path w="4057005" h="980574">
                <a:moveTo>
                  <a:pt x="38458" y="0"/>
                </a:moveTo>
                <a:cubicBezTo>
                  <a:pt x="-1648" y="257175"/>
                  <a:pt x="-41753" y="514350"/>
                  <a:pt x="92600" y="655721"/>
                </a:cubicBezTo>
                <a:cubicBezTo>
                  <a:pt x="226953" y="797092"/>
                  <a:pt x="183840" y="794084"/>
                  <a:pt x="844574" y="848226"/>
                </a:cubicBezTo>
                <a:cubicBezTo>
                  <a:pt x="1505308" y="902368"/>
                  <a:pt x="2781156" y="941471"/>
                  <a:pt x="4057005" y="980574"/>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a:p>
        </p:txBody>
      </p:sp>
      <p:pic>
        <p:nvPicPr>
          <p:cNvPr id="20" name="Image 19">
            <a:extLst>
              <a:ext uri="{FF2B5EF4-FFF2-40B4-BE49-F238E27FC236}">
                <a16:creationId xmlns:a16="http://schemas.microsoft.com/office/drawing/2014/main" id="{57478175-BCB2-9359-18B3-43E65ADD2C28}"/>
              </a:ext>
            </a:extLst>
          </p:cNvPr>
          <p:cNvPicPr>
            <a:picLocks noChangeAspect="1"/>
          </p:cNvPicPr>
          <p:nvPr/>
        </p:nvPicPr>
        <p:blipFill rotWithShape="1">
          <a:blip r:embed="rId2">
            <a:extLst>
              <a:ext uri="{28A0092B-C50C-407E-A947-70E740481C1C}">
                <a14:useLocalDpi xmlns:a14="http://schemas.microsoft.com/office/drawing/2010/main" val="0"/>
              </a:ext>
            </a:extLst>
          </a:blip>
          <a:srcRect l="35181" t="1699" r="53653" b="74207"/>
          <a:stretch/>
        </p:blipFill>
        <p:spPr>
          <a:xfrm>
            <a:off x="8169590" y="850486"/>
            <a:ext cx="2725153" cy="2553000"/>
          </a:xfrm>
          <a:prstGeom prst="rect">
            <a:avLst/>
          </a:prstGeom>
        </p:spPr>
      </p:pic>
      <p:sp>
        <p:nvSpPr>
          <p:cNvPr id="30" name="ZoneTexte 29">
            <a:extLst>
              <a:ext uri="{FF2B5EF4-FFF2-40B4-BE49-F238E27FC236}">
                <a16:creationId xmlns:a16="http://schemas.microsoft.com/office/drawing/2014/main" id="{D81047FB-452F-6C83-707E-FD3FC51A9255}"/>
              </a:ext>
            </a:extLst>
          </p:cNvPr>
          <p:cNvSpPr txBox="1"/>
          <p:nvPr/>
        </p:nvSpPr>
        <p:spPr>
          <a:xfrm>
            <a:off x="6446265" y="440988"/>
            <a:ext cx="1885077" cy="1169551"/>
          </a:xfrm>
          <a:prstGeom prst="rect">
            <a:avLst/>
          </a:prstGeom>
          <a:noFill/>
        </p:spPr>
        <p:txBody>
          <a:bodyPr wrap="square">
            <a:spAutoFit/>
          </a:bodyPr>
          <a:lstStyle/>
          <a:p>
            <a:pPr algn="ctr"/>
            <a:r>
              <a:rPr lang="fr-FR" sz="1400" b="1" spc="-100" dirty="0">
                <a:latin typeface="Cavolini" panose="03000502040302020204" pitchFamily="66" charset="0"/>
                <a:cs typeface="Cavolini" panose="03000502040302020204" pitchFamily="66" charset="0"/>
              </a:rPr>
              <a:t>Je pourrais m'en servir comme source d'énergie pour propulser le vaisseau !</a:t>
            </a:r>
          </a:p>
        </p:txBody>
      </p:sp>
      <p:sp>
        <p:nvSpPr>
          <p:cNvPr id="33" name="ZoneTexte 32">
            <a:extLst>
              <a:ext uri="{FF2B5EF4-FFF2-40B4-BE49-F238E27FC236}">
                <a16:creationId xmlns:a16="http://schemas.microsoft.com/office/drawing/2014/main" id="{3F6B6F22-8EDC-52F4-8567-D96F516F5701}"/>
              </a:ext>
            </a:extLst>
          </p:cNvPr>
          <p:cNvSpPr txBox="1"/>
          <p:nvPr/>
        </p:nvSpPr>
        <p:spPr>
          <a:xfrm>
            <a:off x="6521116" y="3340548"/>
            <a:ext cx="5329633" cy="954107"/>
          </a:xfrm>
          <a:prstGeom prst="rect">
            <a:avLst/>
          </a:prstGeom>
          <a:noFill/>
        </p:spPr>
        <p:txBody>
          <a:bodyPr wrap="square">
            <a:spAutoFit/>
          </a:bodyPr>
          <a:lstStyle/>
          <a:p>
            <a:pPr algn="r" rtl="0" fontAlgn="ctr">
              <a:spcBef>
                <a:spcPts val="0"/>
              </a:spcBef>
              <a:spcAft>
                <a:spcPts val="0"/>
              </a:spcAft>
            </a:pPr>
            <a:r>
              <a:rPr lang="fr-FR" sz="1400" b="1" spc="-100" dirty="0">
                <a:latin typeface="Cavolini" panose="03000502040302020204" pitchFamily="66" charset="0"/>
                <a:cs typeface="Cavolini" panose="03000502040302020204" pitchFamily="66" charset="0"/>
              </a:rPr>
              <a:t>Mais si l’on a besoin d'augmenter ou de diminuer le débit régulièrement, il faut mettre en place un système capable de le faire automatiquement. Dans Cosmos DB, on appelle ça l'</a:t>
            </a:r>
            <a:r>
              <a:rPr lang="fr-FR" sz="1400" b="1" spc="-100" dirty="0" err="1">
                <a:latin typeface="Cavolini" panose="03000502040302020204" pitchFamily="66" charset="0"/>
                <a:cs typeface="Cavolini" panose="03000502040302020204" pitchFamily="66" charset="0"/>
              </a:rPr>
              <a:t>AutoScale</a:t>
            </a:r>
            <a:r>
              <a:rPr lang="fr-FR" sz="1400" b="1" spc="-100" dirty="0">
                <a:latin typeface="Cavolini" panose="03000502040302020204" pitchFamily="66" charset="0"/>
                <a:cs typeface="Cavolini" panose="03000502040302020204" pitchFamily="66" charset="0"/>
              </a:rPr>
              <a:t>. Il est capable de multiplier par 10 le débit initiale. </a:t>
            </a:r>
          </a:p>
        </p:txBody>
      </p:sp>
      <p:sp>
        <p:nvSpPr>
          <p:cNvPr id="34" name="Forme libre : forme 33">
            <a:extLst>
              <a:ext uri="{FF2B5EF4-FFF2-40B4-BE49-F238E27FC236}">
                <a16:creationId xmlns:a16="http://schemas.microsoft.com/office/drawing/2014/main" id="{DDB67FD7-5787-6867-27B2-F34125EBDB6C}"/>
              </a:ext>
            </a:extLst>
          </p:cNvPr>
          <p:cNvSpPr/>
          <p:nvPr/>
        </p:nvSpPr>
        <p:spPr>
          <a:xfrm>
            <a:off x="6485021" y="3259780"/>
            <a:ext cx="5293895" cy="891115"/>
          </a:xfrm>
          <a:custGeom>
            <a:avLst/>
            <a:gdLst>
              <a:gd name="connsiteX0" fmla="*/ 0 w 5293895"/>
              <a:gd name="connsiteY0" fmla="*/ 891115 h 891115"/>
              <a:gd name="connsiteX1" fmla="*/ 144379 w 5293895"/>
              <a:gd name="connsiteY1" fmla="*/ 331646 h 891115"/>
              <a:gd name="connsiteX2" fmla="*/ 553453 w 5293895"/>
              <a:gd name="connsiteY2" fmla="*/ 24841 h 891115"/>
              <a:gd name="connsiteX3" fmla="*/ 1732547 w 5293895"/>
              <a:gd name="connsiteY3" fmla="*/ 18825 h 891115"/>
              <a:gd name="connsiteX4" fmla="*/ 5293895 w 5293895"/>
              <a:gd name="connsiteY4" fmla="*/ 30857 h 8911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95" h="891115">
                <a:moveTo>
                  <a:pt x="0" y="891115"/>
                </a:moveTo>
                <a:cubicBezTo>
                  <a:pt x="26068" y="683570"/>
                  <a:pt x="52137" y="476025"/>
                  <a:pt x="144379" y="331646"/>
                </a:cubicBezTo>
                <a:cubicBezTo>
                  <a:pt x="236621" y="187267"/>
                  <a:pt x="288758" y="76978"/>
                  <a:pt x="553453" y="24841"/>
                </a:cubicBezTo>
                <a:cubicBezTo>
                  <a:pt x="818148" y="-27296"/>
                  <a:pt x="1732547" y="18825"/>
                  <a:pt x="1732547" y="18825"/>
                </a:cubicBezTo>
                <a:lnTo>
                  <a:pt x="5293895" y="30857"/>
                </a:ln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a:p>
        </p:txBody>
      </p:sp>
      <p:sp>
        <p:nvSpPr>
          <p:cNvPr id="35" name="Forme libre : forme 34">
            <a:extLst>
              <a:ext uri="{FF2B5EF4-FFF2-40B4-BE49-F238E27FC236}">
                <a16:creationId xmlns:a16="http://schemas.microsoft.com/office/drawing/2014/main" id="{F8878D51-A05F-3795-7DEC-5C4CBBFC3733}"/>
              </a:ext>
            </a:extLst>
          </p:cNvPr>
          <p:cNvSpPr/>
          <p:nvPr/>
        </p:nvSpPr>
        <p:spPr>
          <a:xfrm>
            <a:off x="6471165" y="363164"/>
            <a:ext cx="1780605" cy="1305514"/>
          </a:xfrm>
          <a:custGeom>
            <a:avLst/>
            <a:gdLst>
              <a:gd name="connsiteX0" fmla="*/ 1024509 w 1780605"/>
              <a:gd name="connsiteY0" fmla="*/ 15831 h 1305514"/>
              <a:gd name="connsiteX1" fmla="*/ 1692261 w 1780605"/>
              <a:gd name="connsiteY1" fmla="*/ 94036 h 1305514"/>
              <a:gd name="connsiteX2" fmla="*/ 1758435 w 1780605"/>
              <a:gd name="connsiteY2" fmla="*/ 671552 h 1305514"/>
              <a:gd name="connsiteX3" fmla="*/ 1553898 w 1780605"/>
              <a:gd name="connsiteY3" fmla="*/ 1237036 h 1305514"/>
              <a:gd name="connsiteX4" fmla="*/ 549261 w 1780605"/>
              <a:gd name="connsiteY4" fmla="*/ 1279147 h 1305514"/>
              <a:gd name="connsiteX5" fmla="*/ 158235 w 1780605"/>
              <a:gd name="connsiteY5" fmla="*/ 1086641 h 1305514"/>
              <a:gd name="connsiteX6" fmla="*/ 1824 w 1780605"/>
              <a:gd name="connsiteY6" fmla="*/ 473031 h 1305514"/>
              <a:gd name="connsiteX7" fmla="*/ 248472 w 1780605"/>
              <a:gd name="connsiteY7" fmla="*/ 45910 h 1305514"/>
              <a:gd name="connsiteX8" fmla="*/ 1024509 w 1780605"/>
              <a:gd name="connsiteY8" fmla="*/ 15831 h 1305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80605" h="1305514">
                <a:moveTo>
                  <a:pt x="1024509" y="15831"/>
                </a:moveTo>
                <a:cubicBezTo>
                  <a:pt x="1265140" y="23852"/>
                  <a:pt x="1569940" y="-15251"/>
                  <a:pt x="1692261" y="94036"/>
                </a:cubicBezTo>
                <a:cubicBezTo>
                  <a:pt x="1814582" y="203323"/>
                  <a:pt x="1781495" y="481052"/>
                  <a:pt x="1758435" y="671552"/>
                </a:cubicBezTo>
                <a:cubicBezTo>
                  <a:pt x="1735375" y="862052"/>
                  <a:pt x="1755427" y="1135770"/>
                  <a:pt x="1553898" y="1237036"/>
                </a:cubicBezTo>
                <a:cubicBezTo>
                  <a:pt x="1352369" y="1338302"/>
                  <a:pt x="781871" y="1304213"/>
                  <a:pt x="549261" y="1279147"/>
                </a:cubicBezTo>
                <a:cubicBezTo>
                  <a:pt x="316651" y="1254081"/>
                  <a:pt x="249474" y="1220994"/>
                  <a:pt x="158235" y="1086641"/>
                </a:cubicBezTo>
                <a:cubicBezTo>
                  <a:pt x="66996" y="952288"/>
                  <a:pt x="-13216" y="646486"/>
                  <a:pt x="1824" y="473031"/>
                </a:cubicBezTo>
                <a:cubicBezTo>
                  <a:pt x="16863" y="299576"/>
                  <a:pt x="79027" y="120105"/>
                  <a:pt x="248472" y="45910"/>
                </a:cubicBezTo>
                <a:cubicBezTo>
                  <a:pt x="417917" y="-28285"/>
                  <a:pt x="783878" y="7810"/>
                  <a:pt x="1024509" y="15831"/>
                </a:cubicBezTo>
                <a:close/>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a:p>
        </p:txBody>
      </p:sp>
      <p:sp>
        <p:nvSpPr>
          <p:cNvPr id="39" name="Ellipse 38">
            <a:extLst>
              <a:ext uri="{FF2B5EF4-FFF2-40B4-BE49-F238E27FC236}">
                <a16:creationId xmlns:a16="http://schemas.microsoft.com/office/drawing/2014/main" id="{B7512445-69FF-3082-450F-7F974385E086}"/>
              </a:ext>
            </a:extLst>
          </p:cNvPr>
          <p:cNvSpPr/>
          <p:nvPr/>
        </p:nvSpPr>
        <p:spPr>
          <a:xfrm>
            <a:off x="8310212" y="850486"/>
            <a:ext cx="244388" cy="244388"/>
          </a:xfrm>
          <a:custGeom>
            <a:avLst/>
            <a:gdLst>
              <a:gd name="connsiteX0" fmla="*/ 0 w 244388"/>
              <a:gd name="connsiteY0" fmla="*/ 122194 h 244388"/>
              <a:gd name="connsiteX1" fmla="*/ 122194 w 244388"/>
              <a:gd name="connsiteY1" fmla="*/ 0 h 244388"/>
              <a:gd name="connsiteX2" fmla="*/ 244388 w 244388"/>
              <a:gd name="connsiteY2" fmla="*/ 122194 h 244388"/>
              <a:gd name="connsiteX3" fmla="*/ 122194 w 244388"/>
              <a:gd name="connsiteY3" fmla="*/ 244388 h 244388"/>
              <a:gd name="connsiteX4" fmla="*/ 0 w 244388"/>
              <a:gd name="connsiteY4" fmla="*/ 122194 h 2443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4388" h="244388" extrusionOk="0">
                <a:moveTo>
                  <a:pt x="0" y="122194"/>
                </a:moveTo>
                <a:cubicBezTo>
                  <a:pt x="1710" y="41847"/>
                  <a:pt x="62222" y="6053"/>
                  <a:pt x="122194" y="0"/>
                </a:cubicBezTo>
                <a:cubicBezTo>
                  <a:pt x="181655" y="-3034"/>
                  <a:pt x="248851" y="39060"/>
                  <a:pt x="244388" y="122194"/>
                </a:cubicBezTo>
                <a:cubicBezTo>
                  <a:pt x="251988" y="184657"/>
                  <a:pt x="187934" y="248836"/>
                  <a:pt x="122194" y="244388"/>
                </a:cubicBezTo>
                <a:cubicBezTo>
                  <a:pt x="53285" y="249063"/>
                  <a:pt x="13738" y="177596"/>
                  <a:pt x="0" y="122194"/>
                </a:cubicBezTo>
                <a:close/>
              </a:path>
            </a:pathLst>
          </a:custGeom>
          <a:noFill/>
          <a:ln w="28575">
            <a:solidFill>
              <a:schemeClr val="tx1"/>
            </a:solidFill>
            <a:extLst>
              <a:ext uri="{C807C97D-BFC1-408E-A445-0C87EB9F89A2}">
                <ask:lineSketchStyleProps xmlns:ask="http://schemas.microsoft.com/office/drawing/2018/sketchyshapes" sd="4266498984">
                  <a:prstGeom prst="ellipse">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0" name="Ellipse 39">
            <a:extLst>
              <a:ext uri="{FF2B5EF4-FFF2-40B4-BE49-F238E27FC236}">
                <a16:creationId xmlns:a16="http://schemas.microsoft.com/office/drawing/2014/main" id="{25024EA1-BE44-C442-78BE-CC5BD71ACC4A}"/>
              </a:ext>
            </a:extLst>
          </p:cNvPr>
          <p:cNvSpPr/>
          <p:nvPr/>
        </p:nvSpPr>
        <p:spPr>
          <a:xfrm>
            <a:off x="8567119" y="1015922"/>
            <a:ext cx="180640" cy="180640"/>
          </a:xfrm>
          <a:custGeom>
            <a:avLst/>
            <a:gdLst>
              <a:gd name="connsiteX0" fmla="*/ 0 w 180640"/>
              <a:gd name="connsiteY0" fmla="*/ 90320 h 180640"/>
              <a:gd name="connsiteX1" fmla="*/ 90320 w 180640"/>
              <a:gd name="connsiteY1" fmla="*/ 0 h 180640"/>
              <a:gd name="connsiteX2" fmla="*/ 180640 w 180640"/>
              <a:gd name="connsiteY2" fmla="*/ 90320 h 180640"/>
              <a:gd name="connsiteX3" fmla="*/ 90320 w 180640"/>
              <a:gd name="connsiteY3" fmla="*/ 180640 h 180640"/>
              <a:gd name="connsiteX4" fmla="*/ 0 w 180640"/>
              <a:gd name="connsiteY4" fmla="*/ 90320 h 1806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640" h="180640" extrusionOk="0">
                <a:moveTo>
                  <a:pt x="0" y="90320"/>
                </a:moveTo>
                <a:cubicBezTo>
                  <a:pt x="1374" y="30099"/>
                  <a:pt x="48429" y="6437"/>
                  <a:pt x="90320" y="0"/>
                </a:cubicBezTo>
                <a:cubicBezTo>
                  <a:pt x="130714" y="-3588"/>
                  <a:pt x="184218" y="27893"/>
                  <a:pt x="180640" y="90320"/>
                </a:cubicBezTo>
                <a:cubicBezTo>
                  <a:pt x="183566" y="138268"/>
                  <a:pt x="135276" y="193191"/>
                  <a:pt x="90320" y="180640"/>
                </a:cubicBezTo>
                <a:cubicBezTo>
                  <a:pt x="40129" y="181655"/>
                  <a:pt x="10879" y="130633"/>
                  <a:pt x="0" y="90320"/>
                </a:cubicBezTo>
                <a:close/>
              </a:path>
            </a:pathLst>
          </a:custGeom>
          <a:noFill/>
          <a:ln w="28575">
            <a:solidFill>
              <a:schemeClr val="tx1"/>
            </a:solidFill>
            <a:extLst>
              <a:ext uri="{C807C97D-BFC1-408E-A445-0C87EB9F89A2}">
                <ask:lineSketchStyleProps xmlns:ask="http://schemas.microsoft.com/office/drawing/2018/sketchyshapes" sd="4266498984">
                  <a:prstGeom prst="ellipse">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1" name="Ellipse 40">
            <a:extLst>
              <a:ext uri="{FF2B5EF4-FFF2-40B4-BE49-F238E27FC236}">
                <a16:creationId xmlns:a16="http://schemas.microsoft.com/office/drawing/2014/main" id="{B307E77D-CA0B-F27F-A313-E133893B7129}"/>
              </a:ext>
            </a:extLst>
          </p:cNvPr>
          <p:cNvSpPr/>
          <p:nvPr/>
        </p:nvSpPr>
        <p:spPr>
          <a:xfrm>
            <a:off x="8769830" y="1167574"/>
            <a:ext cx="146130" cy="146130"/>
          </a:xfrm>
          <a:custGeom>
            <a:avLst/>
            <a:gdLst>
              <a:gd name="connsiteX0" fmla="*/ 0 w 146130"/>
              <a:gd name="connsiteY0" fmla="*/ 73065 h 146130"/>
              <a:gd name="connsiteX1" fmla="*/ 73065 w 146130"/>
              <a:gd name="connsiteY1" fmla="*/ 0 h 146130"/>
              <a:gd name="connsiteX2" fmla="*/ 146130 w 146130"/>
              <a:gd name="connsiteY2" fmla="*/ 73065 h 146130"/>
              <a:gd name="connsiteX3" fmla="*/ 73065 w 146130"/>
              <a:gd name="connsiteY3" fmla="*/ 146130 h 146130"/>
              <a:gd name="connsiteX4" fmla="*/ 0 w 146130"/>
              <a:gd name="connsiteY4" fmla="*/ 73065 h 1461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130" h="146130" extrusionOk="0">
                <a:moveTo>
                  <a:pt x="0" y="73065"/>
                </a:moveTo>
                <a:cubicBezTo>
                  <a:pt x="1484" y="21552"/>
                  <a:pt x="36991" y="3447"/>
                  <a:pt x="73065" y="0"/>
                </a:cubicBezTo>
                <a:cubicBezTo>
                  <a:pt x="109847" y="-1350"/>
                  <a:pt x="148161" y="25590"/>
                  <a:pt x="146130" y="73065"/>
                </a:cubicBezTo>
                <a:cubicBezTo>
                  <a:pt x="151313" y="109992"/>
                  <a:pt x="110529" y="153492"/>
                  <a:pt x="73065" y="146130"/>
                </a:cubicBezTo>
                <a:cubicBezTo>
                  <a:pt x="29886" y="155413"/>
                  <a:pt x="924" y="112605"/>
                  <a:pt x="0" y="73065"/>
                </a:cubicBezTo>
                <a:close/>
              </a:path>
            </a:pathLst>
          </a:custGeom>
          <a:noFill/>
          <a:ln w="28575">
            <a:solidFill>
              <a:schemeClr val="tx1"/>
            </a:solidFill>
            <a:extLst>
              <a:ext uri="{C807C97D-BFC1-408E-A445-0C87EB9F89A2}">
                <ask:lineSketchStyleProps xmlns:ask="http://schemas.microsoft.com/office/drawing/2018/sketchyshapes" sd="4266498984">
                  <a:prstGeom prst="ellipse">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8838131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1466D0C-6415-F887-5394-19A343D9E115}"/>
              </a:ext>
            </a:extLst>
          </p:cNvPr>
          <p:cNvSpPr/>
          <p:nvPr/>
        </p:nvSpPr>
        <p:spPr>
          <a:xfrm>
            <a:off x="196497" y="323475"/>
            <a:ext cx="5653780" cy="4066673"/>
          </a:xfrm>
          <a:custGeom>
            <a:avLst/>
            <a:gdLst>
              <a:gd name="connsiteX0" fmla="*/ 0 w 5653780"/>
              <a:gd name="connsiteY0" fmla="*/ 0 h 4066673"/>
              <a:gd name="connsiteX1" fmla="*/ 684736 w 5653780"/>
              <a:gd name="connsiteY1" fmla="*/ 0 h 4066673"/>
              <a:gd name="connsiteX2" fmla="*/ 1426009 w 5653780"/>
              <a:gd name="connsiteY2" fmla="*/ 0 h 4066673"/>
              <a:gd name="connsiteX3" fmla="*/ 1884593 w 5653780"/>
              <a:gd name="connsiteY3" fmla="*/ 0 h 4066673"/>
              <a:gd name="connsiteX4" fmla="*/ 2512791 w 5653780"/>
              <a:gd name="connsiteY4" fmla="*/ 0 h 4066673"/>
              <a:gd name="connsiteX5" fmla="*/ 3027913 w 5653780"/>
              <a:gd name="connsiteY5" fmla="*/ 0 h 4066673"/>
              <a:gd name="connsiteX6" fmla="*/ 3543035 w 5653780"/>
              <a:gd name="connsiteY6" fmla="*/ 0 h 4066673"/>
              <a:gd name="connsiteX7" fmla="*/ 4284309 w 5653780"/>
              <a:gd name="connsiteY7" fmla="*/ 0 h 4066673"/>
              <a:gd name="connsiteX8" fmla="*/ 4969044 w 5653780"/>
              <a:gd name="connsiteY8" fmla="*/ 0 h 4066673"/>
              <a:gd name="connsiteX9" fmla="*/ 5653780 w 5653780"/>
              <a:gd name="connsiteY9" fmla="*/ 0 h 4066673"/>
              <a:gd name="connsiteX10" fmla="*/ 5653780 w 5653780"/>
              <a:gd name="connsiteY10" fmla="*/ 596445 h 4066673"/>
              <a:gd name="connsiteX11" fmla="*/ 5653780 w 5653780"/>
              <a:gd name="connsiteY11" fmla="*/ 1192891 h 4066673"/>
              <a:gd name="connsiteX12" fmla="*/ 5653780 w 5653780"/>
              <a:gd name="connsiteY12" fmla="*/ 1952003 h 4066673"/>
              <a:gd name="connsiteX13" fmla="*/ 5653780 w 5653780"/>
              <a:gd name="connsiteY13" fmla="*/ 2711115 h 4066673"/>
              <a:gd name="connsiteX14" fmla="*/ 5653780 w 5653780"/>
              <a:gd name="connsiteY14" fmla="*/ 3307561 h 4066673"/>
              <a:gd name="connsiteX15" fmla="*/ 5653780 w 5653780"/>
              <a:gd name="connsiteY15" fmla="*/ 4066673 h 4066673"/>
              <a:gd name="connsiteX16" fmla="*/ 5195196 w 5653780"/>
              <a:gd name="connsiteY16" fmla="*/ 4066673 h 4066673"/>
              <a:gd name="connsiteX17" fmla="*/ 4566998 w 5653780"/>
              <a:gd name="connsiteY17" fmla="*/ 4066673 h 4066673"/>
              <a:gd name="connsiteX18" fmla="*/ 3938800 w 5653780"/>
              <a:gd name="connsiteY18" fmla="*/ 4066673 h 4066673"/>
              <a:gd name="connsiteX19" fmla="*/ 3367140 w 5653780"/>
              <a:gd name="connsiteY19" fmla="*/ 4066673 h 4066673"/>
              <a:gd name="connsiteX20" fmla="*/ 2795480 w 5653780"/>
              <a:gd name="connsiteY20" fmla="*/ 4066673 h 4066673"/>
              <a:gd name="connsiteX21" fmla="*/ 2223820 w 5653780"/>
              <a:gd name="connsiteY21" fmla="*/ 4066673 h 4066673"/>
              <a:gd name="connsiteX22" fmla="*/ 1708698 w 5653780"/>
              <a:gd name="connsiteY22" fmla="*/ 4066673 h 4066673"/>
              <a:gd name="connsiteX23" fmla="*/ 967425 w 5653780"/>
              <a:gd name="connsiteY23" fmla="*/ 4066673 h 4066673"/>
              <a:gd name="connsiteX24" fmla="*/ 0 w 5653780"/>
              <a:gd name="connsiteY24" fmla="*/ 4066673 h 4066673"/>
              <a:gd name="connsiteX25" fmla="*/ 0 w 5653780"/>
              <a:gd name="connsiteY25" fmla="*/ 3510894 h 4066673"/>
              <a:gd name="connsiteX26" fmla="*/ 0 w 5653780"/>
              <a:gd name="connsiteY26" fmla="*/ 2792449 h 4066673"/>
              <a:gd name="connsiteX27" fmla="*/ 0 w 5653780"/>
              <a:gd name="connsiteY27" fmla="*/ 2114670 h 4066673"/>
              <a:gd name="connsiteX28" fmla="*/ 0 w 5653780"/>
              <a:gd name="connsiteY28" fmla="*/ 1396224 h 4066673"/>
              <a:gd name="connsiteX29" fmla="*/ 0 w 5653780"/>
              <a:gd name="connsiteY29" fmla="*/ 799779 h 4066673"/>
              <a:gd name="connsiteX30" fmla="*/ 0 w 5653780"/>
              <a:gd name="connsiteY30" fmla="*/ 0 h 4066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653780" h="4066673" fill="none" extrusionOk="0">
                <a:moveTo>
                  <a:pt x="0" y="0"/>
                </a:moveTo>
                <a:cubicBezTo>
                  <a:pt x="307929" y="6565"/>
                  <a:pt x="473185" y="8390"/>
                  <a:pt x="684736" y="0"/>
                </a:cubicBezTo>
                <a:cubicBezTo>
                  <a:pt x="896287" y="-8390"/>
                  <a:pt x="1099626" y="-24268"/>
                  <a:pt x="1426009" y="0"/>
                </a:cubicBezTo>
                <a:cubicBezTo>
                  <a:pt x="1752392" y="24268"/>
                  <a:pt x="1735663" y="-8983"/>
                  <a:pt x="1884593" y="0"/>
                </a:cubicBezTo>
                <a:cubicBezTo>
                  <a:pt x="2033523" y="8983"/>
                  <a:pt x="2209204" y="4670"/>
                  <a:pt x="2512791" y="0"/>
                </a:cubicBezTo>
                <a:cubicBezTo>
                  <a:pt x="2816378" y="-4670"/>
                  <a:pt x="2896916" y="521"/>
                  <a:pt x="3027913" y="0"/>
                </a:cubicBezTo>
                <a:cubicBezTo>
                  <a:pt x="3158910" y="-521"/>
                  <a:pt x="3414425" y="4744"/>
                  <a:pt x="3543035" y="0"/>
                </a:cubicBezTo>
                <a:cubicBezTo>
                  <a:pt x="3671645" y="-4744"/>
                  <a:pt x="3950608" y="-15488"/>
                  <a:pt x="4284309" y="0"/>
                </a:cubicBezTo>
                <a:cubicBezTo>
                  <a:pt x="4618010" y="15488"/>
                  <a:pt x="4788258" y="4280"/>
                  <a:pt x="4969044" y="0"/>
                </a:cubicBezTo>
                <a:cubicBezTo>
                  <a:pt x="5149830" y="-4280"/>
                  <a:pt x="5391622" y="-20129"/>
                  <a:pt x="5653780" y="0"/>
                </a:cubicBezTo>
                <a:cubicBezTo>
                  <a:pt x="5656140" y="275999"/>
                  <a:pt x="5642856" y="442580"/>
                  <a:pt x="5653780" y="596445"/>
                </a:cubicBezTo>
                <a:cubicBezTo>
                  <a:pt x="5664704" y="750310"/>
                  <a:pt x="5667439" y="1036657"/>
                  <a:pt x="5653780" y="1192891"/>
                </a:cubicBezTo>
                <a:cubicBezTo>
                  <a:pt x="5640121" y="1349125"/>
                  <a:pt x="5643912" y="1632224"/>
                  <a:pt x="5653780" y="1952003"/>
                </a:cubicBezTo>
                <a:cubicBezTo>
                  <a:pt x="5663648" y="2271782"/>
                  <a:pt x="5654311" y="2461339"/>
                  <a:pt x="5653780" y="2711115"/>
                </a:cubicBezTo>
                <a:cubicBezTo>
                  <a:pt x="5653249" y="2960891"/>
                  <a:pt x="5679299" y="3011404"/>
                  <a:pt x="5653780" y="3307561"/>
                </a:cubicBezTo>
                <a:cubicBezTo>
                  <a:pt x="5628261" y="3603718"/>
                  <a:pt x="5643891" y="3757706"/>
                  <a:pt x="5653780" y="4066673"/>
                </a:cubicBezTo>
                <a:cubicBezTo>
                  <a:pt x="5426798" y="4061700"/>
                  <a:pt x="5289875" y="4066260"/>
                  <a:pt x="5195196" y="4066673"/>
                </a:cubicBezTo>
                <a:cubicBezTo>
                  <a:pt x="5100517" y="4067086"/>
                  <a:pt x="4748821" y="4080174"/>
                  <a:pt x="4566998" y="4066673"/>
                </a:cubicBezTo>
                <a:cubicBezTo>
                  <a:pt x="4385175" y="4053172"/>
                  <a:pt x="4154902" y="4076566"/>
                  <a:pt x="3938800" y="4066673"/>
                </a:cubicBezTo>
                <a:cubicBezTo>
                  <a:pt x="3722698" y="4056780"/>
                  <a:pt x="3511654" y="4084445"/>
                  <a:pt x="3367140" y="4066673"/>
                </a:cubicBezTo>
                <a:cubicBezTo>
                  <a:pt x="3222626" y="4048901"/>
                  <a:pt x="3038158" y="4048444"/>
                  <a:pt x="2795480" y="4066673"/>
                </a:cubicBezTo>
                <a:cubicBezTo>
                  <a:pt x="2552802" y="4084902"/>
                  <a:pt x="2432801" y="4083752"/>
                  <a:pt x="2223820" y="4066673"/>
                </a:cubicBezTo>
                <a:cubicBezTo>
                  <a:pt x="2014839" y="4049594"/>
                  <a:pt x="1820283" y="4041018"/>
                  <a:pt x="1708698" y="4066673"/>
                </a:cubicBezTo>
                <a:cubicBezTo>
                  <a:pt x="1597113" y="4092328"/>
                  <a:pt x="1148937" y="4098730"/>
                  <a:pt x="967425" y="4066673"/>
                </a:cubicBezTo>
                <a:cubicBezTo>
                  <a:pt x="785913" y="4034616"/>
                  <a:pt x="227506" y="4090698"/>
                  <a:pt x="0" y="4066673"/>
                </a:cubicBezTo>
                <a:cubicBezTo>
                  <a:pt x="-18528" y="3834085"/>
                  <a:pt x="10064" y="3647288"/>
                  <a:pt x="0" y="3510894"/>
                </a:cubicBezTo>
                <a:cubicBezTo>
                  <a:pt x="-10064" y="3374500"/>
                  <a:pt x="22111" y="3083241"/>
                  <a:pt x="0" y="2792449"/>
                </a:cubicBezTo>
                <a:cubicBezTo>
                  <a:pt x="-22111" y="2501658"/>
                  <a:pt x="6088" y="2259364"/>
                  <a:pt x="0" y="2114670"/>
                </a:cubicBezTo>
                <a:cubicBezTo>
                  <a:pt x="-6088" y="1969976"/>
                  <a:pt x="-21526" y="1643545"/>
                  <a:pt x="0" y="1396224"/>
                </a:cubicBezTo>
                <a:cubicBezTo>
                  <a:pt x="21526" y="1148903"/>
                  <a:pt x="-14093" y="1000645"/>
                  <a:pt x="0" y="799779"/>
                </a:cubicBezTo>
                <a:cubicBezTo>
                  <a:pt x="14093" y="598913"/>
                  <a:pt x="11810" y="340816"/>
                  <a:pt x="0" y="0"/>
                </a:cubicBezTo>
                <a:close/>
              </a:path>
              <a:path w="5653780" h="4066673" stroke="0" extrusionOk="0">
                <a:moveTo>
                  <a:pt x="0" y="0"/>
                </a:moveTo>
                <a:cubicBezTo>
                  <a:pt x="337918" y="19145"/>
                  <a:pt x="504089" y="-29292"/>
                  <a:pt x="684736" y="0"/>
                </a:cubicBezTo>
                <a:cubicBezTo>
                  <a:pt x="865383" y="29292"/>
                  <a:pt x="1054811" y="8820"/>
                  <a:pt x="1369471" y="0"/>
                </a:cubicBezTo>
                <a:cubicBezTo>
                  <a:pt x="1684131" y="-8820"/>
                  <a:pt x="1820640" y="8322"/>
                  <a:pt x="1997669" y="0"/>
                </a:cubicBezTo>
                <a:cubicBezTo>
                  <a:pt x="2174698" y="-8322"/>
                  <a:pt x="2278525" y="-19422"/>
                  <a:pt x="2512791" y="0"/>
                </a:cubicBezTo>
                <a:cubicBezTo>
                  <a:pt x="2747057" y="19422"/>
                  <a:pt x="2985845" y="16773"/>
                  <a:pt x="3197527" y="0"/>
                </a:cubicBezTo>
                <a:cubicBezTo>
                  <a:pt x="3409209" y="-16773"/>
                  <a:pt x="3626568" y="2644"/>
                  <a:pt x="3938800" y="0"/>
                </a:cubicBezTo>
                <a:cubicBezTo>
                  <a:pt x="4251032" y="-2644"/>
                  <a:pt x="4373145" y="4001"/>
                  <a:pt x="4566998" y="0"/>
                </a:cubicBezTo>
                <a:cubicBezTo>
                  <a:pt x="4760851" y="-4001"/>
                  <a:pt x="5282483" y="27159"/>
                  <a:pt x="5653780" y="0"/>
                </a:cubicBezTo>
                <a:cubicBezTo>
                  <a:pt x="5643817" y="343811"/>
                  <a:pt x="5634752" y="570420"/>
                  <a:pt x="5653780" y="718446"/>
                </a:cubicBezTo>
                <a:cubicBezTo>
                  <a:pt x="5672808" y="866472"/>
                  <a:pt x="5669908" y="1103414"/>
                  <a:pt x="5653780" y="1355558"/>
                </a:cubicBezTo>
                <a:cubicBezTo>
                  <a:pt x="5637652" y="1607702"/>
                  <a:pt x="5634460" y="1857656"/>
                  <a:pt x="5653780" y="2074003"/>
                </a:cubicBezTo>
                <a:cubicBezTo>
                  <a:pt x="5673100" y="2290350"/>
                  <a:pt x="5643202" y="2428605"/>
                  <a:pt x="5653780" y="2711115"/>
                </a:cubicBezTo>
                <a:cubicBezTo>
                  <a:pt x="5664358" y="2993625"/>
                  <a:pt x="5683115" y="3046929"/>
                  <a:pt x="5653780" y="3348227"/>
                </a:cubicBezTo>
                <a:cubicBezTo>
                  <a:pt x="5624445" y="3649525"/>
                  <a:pt x="5684969" y="3904270"/>
                  <a:pt x="5653780" y="4066673"/>
                </a:cubicBezTo>
                <a:cubicBezTo>
                  <a:pt x="5543691" y="4087339"/>
                  <a:pt x="5255752" y="4067817"/>
                  <a:pt x="5138658" y="4066673"/>
                </a:cubicBezTo>
                <a:cubicBezTo>
                  <a:pt x="5021564" y="4065529"/>
                  <a:pt x="4804631" y="4056011"/>
                  <a:pt x="4680073" y="4066673"/>
                </a:cubicBezTo>
                <a:cubicBezTo>
                  <a:pt x="4555515" y="4077335"/>
                  <a:pt x="4301318" y="4047968"/>
                  <a:pt x="4164951" y="4066673"/>
                </a:cubicBezTo>
                <a:cubicBezTo>
                  <a:pt x="4028584" y="4085378"/>
                  <a:pt x="3750443" y="4039420"/>
                  <a:pt x="3593291" y="4066673"/>
                </a:cubicBezTo>
                <a:cubicBezTo>
                  <a:pt x="3436139" y="4093926"/>
                  <a:pt x="3103585" y="4089375"/>
                  <a:pt x="2852018" y="4066673"/>
                </a:cubicBezTo>
                <a:cubicBezTo>
                  <a:pt x="2600451" y="4043971"/>
                  <a:pt x="2533159" y="4073601"/>
                  <a:pt x="2223820" y="4066673"/>
                </a:cubicBezTo>
                <a:cubicBezTo>
                  <a:pt x="1914481" y="4059745"/>
                  <a:pt x="1886432" y="4082858"/>
                  <a:pt x="1708698" y="4066673"/>
                </a:cubicBezTo>
                <a:cubicBezTo>
                  <a:pt x="1530964" y="4050488"/>
                  <a:pt x="1459532" y="4052840"/>
                  <a:pt x="1250114" y="4066673"/>
                </a:cubicBezTo>
                <a:cubicBezTo>
                  <a:pt x="1040696" y="4080506"/>
                  <a:pt x="838417" y="4062693"/>
                  <a:pt x="678454" y="4066673"/>
                </a:cubicBezTo>
                <a:cubicBezTo>
                  <a:pt x="518491" y="4070653"/>
                  <a:pt x="271243" y="4038765"/>
                  <a:pt x="0" y="4066673"/>
                </a:cubicBezTo>
                <a:cubicBezTo>
                  <a:pt x="17450" y="3779676"/>
                  <a:pt x="37850" y="3562672"/>
                  <a:pt x="0" y="3307561"/>
                </a:cubicBezTo>
                <a:cubicBezTo>
                  <a:pt x="-37850" y="3052450"/>
                  <a:pt x="-10401" y="2801999"/>
                  <a:pt x="0" y="2589115"/>
                </a:cubicBezTo>
                <a:cubicBezTo>
                  <a:pt x="10401" y="2376231"/>
                  <a:pt x="-3522" y="2221493"/>
                  <a:pt x="0" y="1911336"/>
                </a:cubicBezTo>
                <a:cubicBezTo>
                  <a:pt x="3522" y="1601179"/>
                  <a:pt x="-17441" y="1578444"/>
                  <a:pt x="0" y="1355558"/>
                </a:cubicBezTo>
                <a:cubicBezTo>
                  <a:pt x="17441" y="1132672"/>
                  <a:pt x="-16946" y="941015"/>
                  <a:pt x="0" y="637112"/>
                </a:cubicBezTo>
                <a:cubicBezTo>
                  <a:pt x="16946" y="333209"/>
                  <a:pt x="-27531" y="314156"/>
                  <a:pt x="0" y="0"/>
                </a:cubicBezTo>
                <a:close/>
              </a:path>
            </a:pathLst>
          </a:custGeom>
          <a:solidFill>
            <a:schemeClr val="bg1"/>
          </a:solidFill>
          <a:ln w="19050">
            <a:solidFill>
              <a:schemeClr val="tx1"/>
            </a:solidFill>
            <a:prstDash val="solid"/>
            <a:extLst>
              <a:ext uri="{C807C97D-BFC1-408E-A445-0C87EB9F89A2}">
                <ask:lineSketchStyleProps xmlns:ask="http://schemas.microsoft.com/office/drawing/2018/sketchyshapes" sd="283680357">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dirty="0"/>
          </a:p>
        </p:txBody>
      </p:sp>
      <p:sp>
        <p:nvSpPr>
          <p:cNvPr id="3" name="Rectangle 2">
            <a:extLst>
              <a:ext uri="{FF2B5EF4-FFF2-40B4-BE49-F238E27FC236}">
                <a16:creationId xmlns:a16="http://schemas.microsoft.com/office/drawing/2014/main" id="{E94621A0-0EDC-E974-4DE5-379F76447F62}"/>
              </a:ext>
            </a:extLst>
          </p:cNvPr>
          <p:cNvSpPr/>
          <p:nvPr/>
        </p:nvSpPr>
        <p:spPr>
          <a:xfrm>
            <a:off x="6198310" y="277893"/>
            <a:ext cx="5653780" cy="4066673"/>
          </a:xfrm>
          <a:custGeom>
            <a:avLst/>
            <a:gdLst>
              <a:gd name="connsiteX0" fmla="*/ 0 w 5653780"/>
              <a:gd name="connsiteY0" fmla="*/ 0 h 4066673"/>
              <a:gd name="connsiteX1" fmla="*/ 684736 w 5653780"/>
              <a:gd name="connsiteY1" fmla="*/ 0 h 4066673"/>
              <a:gd name="connsiteX2" fmla="*/ 1426009 w 5653780"/>
              <a:gd name="connsiteY2" fmla="*/ 0 h 4066673"/>
              <a:gd name="connsiteX3" fmla="*/ 1884593 w 5653780"/>
              <a:gd name="connsiteY3" fmla="*/ 0 h 4066673"/>
              <a:gd name="connsiteX4" fmla="*/ 2512791 w 5653780"/>
              <a:gd name="connsiteY4" fmla="*/ 0 h 4066673"/>
              <a:gd name="connsiteX5" fmla="*/ 3027913 w 5653780"/>
              <a:gd name="connsiteY5" fmla="*/ 0 h 4066673"/>
              <a:gd name="connsiteX6" fmla="*/ 3543035 w 5653780"/>
              <a:gd name="connsiteY6" fmla="*/ 0 h 4066673"/>
              <a:gd name="connsiteX7" fmla="*/ 4284309 w 5653780"/>
              <a:gd name="connsiteY7" fmla="*/ 0 h 4066673"/>
              <a:gd name="connsiteX8" fmla="*/ 4969044 w 5653780"/>
              <a:gd name="connsiteY8" fmla="*/ 0 h 4066673"/>
              <a:gd name="connsiteX9" fmla="*/ 5653780 w 5653780"/>
              <a:gd name="connsiteY9" fmla="*/ 0 h 4066673"/>
              <a:gd name="connsiteX10" fmla="*/ 5653780 w 5653780"/>
              <a:gd name="connsiteY10" fmla="*/ 596445 h 4066673"/>
              <a:gd name="connsiteX11" fmla="*/ 5653780 w 5653780"/>
              <a:gd name="connsiteY11" fmla="*/ 1192891 h 4066673"/>
              <a:gd name="connsiteX12" fmla="*/ 5653780 w 5653780"/>
              <a:gd name="connsiteY12" fmla="*/ 1952003 h 4066673"/>
              <a:gd name="connsiteX13" fmla="*/ 5653780 w 5653780"/>
              <a:gd name="connsiteY13" fmla="*/ 2711115 h 4066673"/>
              <a:gd name="connsiteX14" fmla="*/ 5653780 w 5653780"/>
              <a:gd name="connsiteY14" fmla="*/ 3307561 h 4066673"/>
              <a:gd name="connsiteX15" fmla="*/ 5653780 w 5653780"/>
              <a:gd name="connsiteY15" fmla="*/ 4066673 h 4066673"/>
              <a:gd name="connsiteX16" fmla="*/ 5195196 w 5653780"/>
              <a:gd name="connsiteY16" fmla="*/ 4066673 h 4066673"/>
              <a:gd name="connsiteX17" fmla="*/ 4566998 w 5653780"/>
              <a:gd name="connsiteY17" fmla="*/ 4066673 h 4066673"/>
              <a:gd name="connsiteX18" fmla="*/ 3938800 w 5653780"/>
              <a:gd name="connsiteY18" fmla="*/ 4066673 h 4066673"/>
              <a:gd name="connsiteX19" fmla="*/ 3367140 w 5653780"/>
              <a:gd name="connsiteY19" fmla="*/ 4066673 h 4066673"/>
              <a:gd name="connsiteX20" fmla="*/ 2795480 w 5653780"/>
              <a:gd name="connsiteY20" fmla="*/ 4066673 h 4066673"/>
              <a:gd name="connsiteX21" fmla="*/ 2223820 w 5653780"/>
              <a:gd name="connsiteY21" fmla="*/ 4066673 h 4066673"/>
              <a:gd name="connsiteX22" fmla="*/ 1708698 w 5653780"/>
              <a:gd name="connsiteY22" fmla="*/ 4066673 h 4066673"/>
              <a:gd name="connsiteX23" fmla="*/ 967425 w 5653780"/>
              <a:gd name="connsiteY23" fmla="*/ 4066673 h 4066673"/>
              <a:gd name="connsiteX24" fmla="*/ 0 w 5653780"/>
              <a:gd name="connsiteY24" fmla="*/ 4066673 h 4066673"/>
              <a:gd name="connsiteX25" fmla="*/ 0 w 5653780"/>
              <a:gd name="connsiteY25" fmla="*/ 3510894 h 4066673"/>
              <a:gd name="connsiteX26" fmla="*/ 0 w 5653780"/>
              <a:gd name="connsiteY26" fmla="*/ 2792449 h 4066673"/>
              <a:gd name="connsiteX27" fmla="*/ 0 w 5653780"/>
              <a:gd name="connsiteY27" fmla="*/ 2114670 h 4066673"/>
              <a:gd name="connsiteX28" fmla="*/ 0 w 5653780"/>
              <a:gd name="connsiteY28" fmla="*/ 1396224 h 4066673"/>
              <a:gd name="connsiteX29" fmla="*/ 0 w 5653780"/>
              <a:gd name="connsiteY29" fmla="*/ 799779 h 4066673"/>
              <a:gd name="connsiteX30" fmla="*/ 0 w 5653780"/>
              <a:gd name="connsiteY30" fmla="*/ 0 h 4066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653780" h="4066673" fill="none" extrusionOk="0">
                <a:moveTo>
                  <a:pt x="0" y="0"/>
                </a:moveTo>
                <a:cubicBezTo>
                  <a:pt x="307929" y="6565"/>
                  <a:pt x="473185" y="8390"/>
                  <a:pt x="684736" y="0"/>
                </a:cubicBezTo>
                <a:cubicBezTo>
                  <a:pt x="896287" y="-8390"/>
                  <a:pt x="1099626" y="-24268"/>
                  <a:pt x="1426009" y="0"/>
                </a:cubicBezTo>
                <a:cubicBezTo>
                  <a:pt x="1752392" y="24268"/>
                  <a:pt x="1735663" y="-8983"/>
                  <a:pt x="1884593" y="0"/>
                </a:cubicBezTo>
                <a:cubicBezTo>
                  <a:pt x="2033523" y="8983"/>
                  <a:pt x="2209204" y="4670"/>
                  <a:pt x="2512791" y="0"/>
                </a:cubicBezTo>
                <a:cubicBezTo>
                  <a:pt x="2816378" y="-4670"/>
                  <a:pt x="2896916" y="521"/>
                  <a:pt x="3027913" y="0"/>
                </a:cubicBezTo>
                <a:cubicBezTo>
                  <a:pt x="3158910" y="-521"/>
                  <a:pt x="3414425" y="4744"/>
                  <a:pt x="3543035" y="0"/>
                </a:cubicBezTo>
                <a:cubicBezTo>
                  <a:pt x="3671645" y="-4744"/>
                  <a:pt x="3950608" y="-15488"/>
                  <a:pt x="4284309" y="0"/>
                </a:cubicBezTo>
                <a:cubicBezTo>
                  <a:pt x="4618010" y="15488"/>
                  <a:pt x="4788258" y="4280"/>
                  <a:pt x="4969044" y="0"/>
                </a:cubicBezTo>
                <a:cubicBezTo>
                  <a:pt x="5149830" y="-4280"/>
                  <a:pt x="5391622" y="-20129"/>
                  <a:pt x="5653780" y="0"/>
                </a:cubicBezTo>
                <a:cubicBezTo>
                  <a:pt x="5656140" y="275999"/>
                  <a:pt x="5642856" y="442580"/>
                  <a:pt x="5653780" y="596445"/>
                </a:cubicBezTo>
                <a:cubicBezTo>
                  <a:pt x="5664704" y="750310"/>
                  <a:pt x="5667439" y="1036657"/>
                  <a:pt x="5653780" y="1192891"/>
                </a:cubicBezTo>
                <a:cubicBezTo>
                  <a:pt x="5640121" y="1349125"/>
                  <a:pt x="5643912" y="1632224"/>
                  <a:pt x="5653780" y="1952003"/>
                </a:cubicBezTo>
                <a:cubicBezTo>
                  <a:pt x="5663648" y="2271782"/>
                  <a:pt x="5654311" y="2461339"/>
                  <a:pt x="5653780" y="2711115"/>
                </a:cubicBezTo>
                <a:cubicBezTo>
                  <a:pt x="5653249" y="2960891"/>
                  <a:pt x="5679299" y="3011404"/>
                  <a:pt x="5653780" y="3307561"/>
                </a:cubicBezTo>
                <a:cubicBezTo>
                  <a:pt x="5628261" y="3603718"/>
                  <a:pt x="5643891" y="3757706"/>
                  <a:pt x="5653780" y="4066673"/>
                </a:cubicBezTo>
                <a:cubicBezTo>
                  <a:pt x="5426798" y="4061700"/>
                  <a:pt x="5289875" y="4066260"/>
                  <a:pt x="5195196" y="4066673"/>
                </a:cubicBezTo>
                <a:cubicBezTo>
                  <a:pt x="5100517" y="4067086"/>
                  <a:pt x="4748821" y="4080174"/>
                  <a:pt x="4566998" y="4066673"/>
                </a:cubicBezTo>
                <a:cubicBezTo>
                  <a:pt x="4385175" y="4053172"/>
                  <a:pt x="4154902" y="4076566"/>
                  <a:pt x="3938800" y="4066673"/>
                </a:cubicBezTo>
                <a:cubicBezTo>
                  <a:pt x="3722698" y="4056780"/>
                  <a:pt x="3511654" y="4084445"/>
                  <a:pt x="3367140" y="4066673"/>
                </a:cubicBezTo>
                <a:cubicBezTo>
                  <a:pt x="3222626" y="4048901"/>
                  <a:pt x="3038158" y="4048444"/>
                  <a:pt x="2795480" y="4066673"/>
                </a:cubicBezTo>
                <a:cubicBezTo>
                  <a:pt x="2552802" y="4084902"/>
                  <a:pt x="2432801" y="4083752"/>
                  <a:pt x="2223820" y="4066673"/>
                </a:cubicBezTo>
                <a:cubicBezTo>
                  <a:pt x="2014839" y="4049594"/>
                  <a:pt x="1820283" y="4041018"/>
                  <a:pt x="1708698" y="4066673"/>
                </a:cubicBezTo>
                <a:cubicBezTo>
                  <a:pt x="1597113" y="4092328"/>
                  <a:pt x="1148937" y="4098730"/>
                  <a:pt x="967425" y="4066673"/>
                </a:cubicBezTo>
                <a:cubicBezTo>
                  <a:pt x="785913" y="4034616"/>
                  <a:pt x="227506" y="4090698"/>
                  <a:pt x="0" y="4066673"/>
                </a:cubicBezTo>
                <a:cubicBezTo>
                  <a:pt x="-18528" y="3834085"/>
                  <a:pt x="10064" y="3647288"/>
                  <a:pt x="0" y="3510894"/>
                </a:cubicBezTo>
                <a:cubicBezTo>
                  <a:pt x="-10064" y="3374500"/>
                  <a:pt x="22111" y="3083241"/>
                  <a:pt x="0" y="2792449"/>
                </a:cubicBezTo>
                <a:cubicBezTo>
                  <a:pt x="-22111" y="2501658"/>
                  <a:pt x="6088" y="2259364"/>
                  <a:pt x="0" y="2114670"/>
                </a:cubicBezTo>
                <a:cubicBezTo>
                  <a:pt x="-6088" y="1969976"/>
                  <a:pt x="-21526" y="1643545"/>
                  <a:pt x="0" y="1396224"/>
                </a:cubicBezTo>
                <a:cubicBezTo>
                  <a:pt x="21526" y="1148903"/>
                  <a:pt x="-14093" y="1000645"/>
                  <a:pt x="0" y="799779"/>
                </a:cubicBezTo>
                <a:cubicBezTo>
                  <a:pt x="14093" y="598913"/>
                  <a:pt x="11810" y="340816"/>
                  <a:pt x="0" y="0"/>
                </a:cubicBezTo>
                <a:close/>
              </a:path>
              <a:path w="5653780" h="4066673" stroke="0" extrusionOk="0">
                <a:moveTo>
                  <a:pt x="0" y="0"/>
                </a:moveTo>
                <a:cubicBezTo>
                  <a:pt x="337918" y="19145"/>
                  <a:pt x="504089" y="-29292"/>
                  <a:pt x="684736" y="0"/>
                </a:cubicBezTo>
                <a:cubicBezTo>
                  <a:pt x="865383" y="29292"/>
                  <a:pt x="1054811" y="8820"/>
                  <a:pt x="1369471" y="0"/>
                </a:cubicBezTo>
                <a:cubicBezTo>
                  <a:pt x="1684131" y="-8820"/>
                  <a:pt x="1820640" y="8322"/>
                  <a:pt x="1997669" y="0"/>
                </a:cubicBezTo>
                <a:cubicBezTo>
                  <a:pt x="2174698" y="-8322"/>
                  <a:pt x="2278525" y="-19422"/>
                  <a:pt x="2512791" y="0"/>
                </a:cubicBezTo>
                <a:cubicBezTo>
                  <a:pt x="2747057" y="19422"/>
                  <a:pt x="2985845" y="16773"/>
                  <a:pt x="3197527" y="0"/>
                </a:cubicBezTo>
                <a:cubicBezTo>
                  <a:pt x="3409209" y="-16773"/>
                  <a:pt x="3626568" y="2644"/>
                  <a:pt x="3938800" y="0"/>
                </a:cubicBezTo>
                <a:cubicBezTo>
                  <a:pt x="4251032" y="-2644"/>
                  <a:pt x="4373145" y="4001"/>
                  <a:pt x="4566998" y="0"/>
                </a:cubicBezTo>
                <a:cubicBezTo>
                  <a:pt x="4760851" y="-4001"/>
                  <a:pt x="5282483" y="27159"/>
                  <a:pt x="5653780" y="0"/>
                </a:cubicBezTo>
                <a:cubicBezTo>
                  <a:pt x="5643817" y="343811"/>
                  <a:pt x="5634752" y="570420"/>
                  <a:pt x="5653780" y="718446"/>
                </a:cubicBezTo>
                <a:cubicBezTo>
                  <a:pt x="5672808" y="866472"/>
                  <a:pt x="5669908" y="1103414"/>
                  <a:pt x="5653780" y="1355558"/>
                </a:cubicBezTo>
                <a:cubicBezTo>
                  <a:pt x="5637652" y="1607702"/>
                  <a:pt x="5634460" y="1857656"/>
                  <a:pt x="5653780" y="2074003"/>
                </a:cubicBezTo>
                <a:cubicBezTo>
                  <a:pt x="5673100" y="2290350"/>
                  <a:pt x="5643202" y="2428605"/>
                  <a:pt x="5653780" y="2711115"/>
                </a:cubicBezTo>
                <a:cubicBezTo>
                  <a:pt x="5664358" y="2993625"/>
                  <a:pt x="5683115" y="3046929"/>
                  <a:pt x="5653780" y="3348227"/>
                </a:cubicBezTo>
                <a:cubicBezTo>
                  <a:pt x="5624445" y="3649525"/>
                  <a:pt x="5684969" y="3904270"/>
                  <a:pt x="5653780" y="4066673"/>
                </a:cubicBezTo>
                <a:cubicBezTo>
                  <a:pt x="5543691" y="4087339"/>
                  <a:pt x="5255752" y="4067817"/>
                  <a:pt x="5138658" y="4066673"/>
                </a:cubicBezTo>
                <a:cubicBezTo>
                  <a:pt x="5021564" y="4065529"/>
                  <a:pt x="4804631" y="4056011"/>
                  <a:pt x="4680073" y="4066673"/>
                </a:cubicBezTo>
                <a:cubicBezTo>
                  <a:pt x="4555515" y="4077335"/>
                  <a:pt x="4301318" y="4047968"/>
                  <a:pt x="4164951" y="4066673"/>
                </a:cubicBezTo>
                <a:cubicBezTo>
                  <a:pt x="4028584" y="4085378"/>
                  <a:pt x="3750443" y="4039420"/>
                  <a:pt x="3593291" y="4066673"/>
                </a:cubicBezTo>
                <a:cubicBezTo>
                  <a:pt x="3436139" y="4093926"/>
                  <a:pt x="3103585" y="4089375"/>
                  <a:pt x="2852018" y="4066673"/>
                </a:cubicBezTo>
                <a:cubicBezTo>
                  <a:pt x="2600451" y="4043971"/>
                  <a:pt x="2533159" y="4073601"/>
                  <a:pt x="2223820" y="4066673"/>
                </a:cubicBezTo>
                <a:cubicBezTo>
                  <a:pt x="1914481" y="4059745"/>
                  <a:pt x="1886432" y="4082858"/>
                  <a:pt x="1708698" y="4066673"/>
                </a:cubicBezTo>
                <a:cubicBezTo>
                  <a:pt x="1530964" y="4050488"/>
                  <a:pt x="1459532" y="4052840"/>
                  <a:pt x="1250114" y="4066673"/>
                </a:cubicBezTo>
                <a:cubicBezTo>
                  <a:pt x="1040696" y="4080506"/>
                  <a:pt x="838417" y="4062693"/>
                  <a:pt x="678454" y="4066673"/>
                </a:cubicBezTo>
                <a:cubicBezTo>
                  <a:pt x="518491" y="4070653"/>
                  <a:pt x="271243" y="4038765"/>
                  <a:pt x="0" y="4066673"/>
                </a:cubicBezTo>
                <a:cubicBezTo>
                  <a:pt x="17450" y="3779676"/>
                  <a:pt x="37850" y="3562672"/>
                  <a:pt x="0" y="3307561"/>
                </a:cubicBezTo>
                <a:cubicBezTo>
                  <a:pt x="-37850" y="3052450"/>
                  <a:pt x="-10401" y="2801999"/>
                  <a:pt x="0" y="2589115"/>
                </a:cubicBezTo>
                <a:cubicBezTo>
                  <a:pt x="10401" y="2376231"/>
                  <a:pt x="-3522" y="2221493"/>
                  <a:pt x="0" y="1911336"/>
                </a:cubicBezTo>
                <a:cubicBezTo>
                  <a:pt x="3522" y="1601179"/>
                  <a:pt x="-17441" y="1578444"/>
                  <a:pt x="0" y="1355558"/>
                </a:cubicBezTo>
                <a:cubicBezTo>
                  <a:pt x="17441" y="1132672"/>
                  <a:pt x="-16946" y="941015"/>
                  <a:pt x="0" y="637112"/>
                </a:cubicBezTo>
                <a:cubicBezTo>
                  <a:pt x="16946" y="333209"/>
                  <a:pt x="-27531" y="314156"/>
                  <a:pt x="0" y="0"/>
                </a:cubicBezTo>
                <a:close/>
              </a:path>
            </a:pathLst>
          </a:custGeom>
          <a:solidFill>
            <a:schemeClr val="bg1"/>
          </a:solidFill>
          <a:ln w="19050">
            <a:solidFill>
              <a:schemeClr val="tx1"/>
            </a:solidFill>
            <a:prstDash val="solid"/>
            <a:extLst>
              <a:ext uri="{C807C97D-BFC1-408E-A445-0C87EB9F89A2}">
                <ask:lineSketchStyleProps xmlns:ask="http://schemas.microsoft.com/office/drawing/2018/sketchyshapes" sd="283680357">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dirty="0"/>
          </a:p>
        </p:txBody>
      </p:sp>
      <p:sp>
        <p:nvSpPr>
          <p:cNvPr id="32" name="Rectangle 31">
            <a:extLst>
              <a:ext uri="{FF2B5EF4-FFF2-40B4-BE49-F238E27FC236}">
                <a16:creationId xmlns:a16="http://schemas.microsoft.com/office/drawing/2014/main" id="{5B376829-75B0-F54E-9494-A45006C35668}"/>
              </a:ext>
            </a:extLst>
          </p:cNvPr>
          <p:cNvSpPr/>
          <p:nvPr/>
        </p:nvSpPr>
        <p:spPr>
          <a:xfrm>
            <a:off x="6196969" y="277893"/>
            <a:ext cx="5653780" cy="4066673"/>
          </a:xfrm>
          <a:solidFill>
            <a:schemeClr val="bg1"/>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a:p>
        </p:txBody>
      </p:sp>
      <p:pic>
        <p:nvPicPr>
          <p:cNvPr id="5" name="Image 4">
            <a:extLst>
              <a:ext uri="{FF2B5EF4-FFF2-40B4-BE49-F238E27FC236}">
                <a16:creationId xmlns:a16="http://schemas.microsoft.com/office/drawing/2014/main" id="{94A63E77-BF93-1C2B-2F1A-9D154CD6CCDC}"/>
              </a:ext>
            </a:extLst>
          </p:cNvPr>
          <p:cNvPicPr>
            <a:picLocks noChangeAspect="1"/>
          </p:cNvPicPr>
          <p:nvPr/>
        </p:nvPicPr>
        <p:blipFill rotWithShape="1">
          <a:blip r:embed="rId2">
            <a:extLst>
              <a:ext uri="{28A0092B-C50C-407E-A947-70E740481C1C}">
                <a14:useLocalDpi xmlns:a14="http://schemas.microsoft.com/office/drawing/2010/main" val="0"/>
              </a:ext>
            </a:extLst>
          </a:blip>
          <a:srcRect l="24276" t="6245" r="67878" b="79208"/>
          <a:stretch/>
        </p:blipFill>
        <p:spPr>
          <a:xfrm>
            <a:off x="1363431" y="1696298"/>
            <a:ext cx="3031909" cy="2440780"/>
          </a:xfrm>
          <a:prstGeom prst="rect">
            <a:avLst/>
          </a:prstGeom>
        </p:spPr>
      </p:pic>
      <p:sp>
        <p:nvSpPr>
          <p:cNvPr id="7" name="ZoneTexte 6">
            <a:extLst>
              <a:ext uri="{FF2B5EF4-FFF2-40B4-BE49-F238E27FC236}">
                <a16:creationId xmlns:a16="http://schemas.microsoft.com/office/drawing/2014/main" id="{894DD1F1-43DA-410C-381E-88F14F1D2863}"/>
              </a:ext>
            </a:extLst>
          </p:cNvPr>
          <p:cNvSpPr txBox="1"/>
          <p:nvPr/>
        </p:nvSpPr>
        <p:spPr>
          <a:xfrm>
            <a:off x="1913021" y="440988"/>
            <a:ext cx="3737584" cy="954107"/>
          </a:xfrm>
          <a:prstGeom prst="rect">
            <a:avLst/>
          </a:prstGeom>
          <a:noFill/>
        </p:spPr>
        <p:txBody>
          <a:bodyPr wrap="square">
            <a:spAutoFit/>
          </a:bodyPr>
          <a:lstStyle/>
          <a:p>
            <a:pPr algn="r"/>
            <a:r>
              <a:rPr lang="en-US" sz="1400" b="1" spc="-100" dirty="0">
                <a:latin typeface="Cavolini" panose="03000502040302020204" pitchFamily="66" charset="0"/>
                <a:cs typeface="Cavolini" panose="03000502040302020204" pitchFamily="66" charset="0"/>
              </a:rPr>
              <a:t>But making a hole is not enough, you must be able to increase or decrease the throughput of Cosmos DB. It's a bit like putting a tap on the Morag orb.</a:t>
            </a:r>
            <a:endParaRPr lang="fr-FR" sz="1400" b="1" spc="-100" dirty="0">
              <a:latin typeface="Cavolini" panose="03000502040302020204" pitchFamily="66" charset="0"/>
              <a:cs typeface="Cavolini" panose="03000502040302020204" pitchFamily="66" charset="0"/>
            </a:endParaRPr>
          </a:p>
        </p:txBody>
      </p:sp>
      <p:sp>
        <p:nvSpPr>
          <p:cNvPr id="16" name="Forme libre : forme 15">
            <a:extLst>
              <a:ext uri="{FF2B5EF4-FFF2-40B4-BE49-F238E27FC236}">
                <a16:creationId xmlns:a16="http://schemas.microsoft.com/office/drawing/2014/main" id="{309CAA2B-C51C-2ABD-3C93-05CEC1032097}"/>
              </a:ext>
            </a:extLst>
          </p:cNvPr>
          <p:cNvSpPr/>
          <p:nvPr/>
        </p:nvSpPr>
        <p:spPr>
          <a:xfrm>
            <a:off x="2081463" y="541421"/>
            <a:ext cx="3657600" cy="980574"/>
          </a:xfrm>
          <a:custGeom>
            <a:avLst/>
            <a:gdLst>
              <a:gd name="connsiteX0" fmla="*/ 38458 w 4057005"/>
              <a:gd name="connsiteY0" fmla="*/ 0 h 980574"/>
              <a:gd name="connsiteX1" fmla="*/ 92600 w 4057005"/>
              <a:gd name="connsiteY1" fmla="*/ 655721 h 980574"/>
              <a:gd name="connsiteX2" fmla="*/ 844574 w 4057005"/>
              <a:gd name="connsiteY2" fmla="*/ 848226 h 980574"/>
              <a:gd name="connsiteX3" fmla="*/ 4057005 w 4057005"/>
              <a:gd name="connsiteY3" fmla="*/ 980574 h 980574"/>
            </a:gdLst>
            <a:ahLst/>
            <a:cxnLst>
              <a:cxn ang="0">
                <a:pos x="connsiteX0" y="connsiteY0"/>
              </a:cxn>
              <a:cxn ang="0">
                <a:pos x="connsiteX1" y="connsiteY1"/>
              </a:cxn>
              <a:cxn ang="0">
                <a:pos x="connsiteX2" y="connsiteY2"/>
              </a:cxn>
              <a:cxn ang="0">
                <a:pos x="connsiteX3" y="connsiteY3"/>
              </a:cxn>
            </a:cxnLst>
            <a:rect l="l" t="t" r="r" b="b"/>
            <a:pathLst>
              <a:path w="4057005" h="980574">
                <a:moveTo>
                  <a:pt x="38458" y="0"/>
                </a:moveTo>
                <a:cubicBezTo>
                  <a:pt x="-1648" y="257175"/>
                  <a:pt x="-41753" y="514350"/>
                  <a:pt x="92600" y="655721"/>
                </a:cubicBezTo>
                <a:cubicBezTo>
                  <a:pt x="226953" y="797092"/>
                  <a:pt x="183840" y="794084"/>
                  <a:pt x="844574" y="848226"/>
                </a:cubicBezTo>
                <a:cubicBezTo>
                  <a:pt x="1505308" y="902368"/>
                  <a:pt x="2781156" y="941471"/>
                  <a:pt x="4057005" y="980574"/>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a:p>
        </p:txBody>
      </p:sp>
      <p:pic>
        <p:nvPicPr>
          <p:cNvPr id="20" name="Image 19">
            <a:extLst>
              <a:ext uri="{FF2B5EF4-FFF2-40B4-BE49-F238E27FC236}">
                <a16:creationId xmlns:a16="http://schemas.microsoft.com/office/drawing/2014/main" id="{57478175-BCB2-9359-18B3-43E65ADD2C28}"/>
              </a:ext>
            </a:extLst>
          </p:cNvPr>
          <p:cNvPicPr>
            <a:picLocks noChangeAspect="1"/>
          </p:cNvPicPr>
          <p:nvPr/>
        </p:nvPicPr>
        <p:blipFill rotWithShape="1">
          <a:blip r:embed="rId2">
            <a:extLst>
              <a:ext uri="{28A0092B-C50C-407E-A947-70E740481C1C}">
                <a14:useLocalDpi xmlns:a14="http://schemas.microsoft.com/office/drawing/2010/main" val="0"/>
              </a:ext>
            </a:extLst>
          </a:blip>
          <a:srcRect l="35181" t="1699" r="53653" b="74207"/>
          <a:stretch/>
        </p:blipFill>
        <p:spPr>
          <a:xfrm>
            <a:off x="8169590" y="850486"/>
            <a:ext cx="2725153" cy="2553000"/>
          </a:xfrm>
          <a:prstGeom prst="rect">
            <a:avLst/>
          </a:prstGeom>
        </p:spPr>
      </p:pic>
      <p:sp>
        <p:nvSpPr>
          <p:cNvPr id="30" name="ZoneTexte 29">
            <a:extLst>
              <a:ext uri="{FF2B5EF4-FFF2-40B4-BE49-F238E27FC236}">
                <a16:creationId xmlns:a16="http://schemas.microsoft.com/office/drawing/2014/main" id="{D81047FB-452F-6C83-707E-FD3FC51A9255}"/>
              </a:ext>
            </a:extLst>
          </p:cNvPr>
          <p:cNvSpPr txBox="1"/>
          <p:nvPr/>
        </p:nvSpPr>
        <p:spPr>
          <a:xfrm>
            <a:off x="6494394" y="440988"/>
            <a:ext cx="1721984" cy="738664"/>
          </a:xfrm>
          <a:prstGeom prst="rect">
            <a:avLst/>
          </a:prstGeom>
          <a:noFill/>
        </p:spPr>
        <p:txBody>
          <a:bodyPr wrap="square">
            <a:spAutoFit/>
          </a:bodyPr>
          <a:lstStyle/>
          <a:p>
            <a:pPr algn="ctr"/>
            <a:r>
              <a:rPr lang="en-US" sz="1400" b="1" spc="-100" dirty="0">
                <a:latin typeface="Cavolini" panose="03000502040302020204" pitchFamily="66" charset="0"/>
                <a:cs typeface="Cavolini" panose="03000502040302020204" pitchFamily="66" charset="0"/>
              </a:rPr>
              <a:t>I could use it as an energy source to boost the ship!</a:t>
            </a:r>
            <a:endParaRPr lang="fr-FR" sz="1400" b="1" spc="-100" dirty="0">
              <a:latin typeface="Cavolini" panose="03000502040302020204" pitchFamily="66" charset="0"/>
              <a:cs typeface="Cavolini" panose="03000502040302020204" pitchFamily="66" charset="0"/>
            </a:endParaRPr>
          </a:p>
        </p:txBody>
      </p:sp>
      <p:sp>
        <p:nvSpPr>
          <p:cNvPr id="33" name="ZoneTexte 32">
            <a:extLst>
              <a:ext uri="{FF2B5EF4-FFF2-40B4-BE49-F238E27FC236}">
                <a16:creationId xmlns:a16="http://schemas.microsoft.com/office/drawing/2014/main" id="{3F6B6F22-8EDC-52F4-8567-D96F516F5701}"/>
              </a:ext>
            </a:extLst>
          </p:cNvPr>
          <p:cNvSpPr txBox="1"/>
          <p:nvPr/>
        </p:nvSpPr>
        <p:spPr>
          <a:xfrm>
            <a:off x="7134725" y="3340548"/>
            <a:ext cx="4716023" cy="954107"/>
          </a:xfrm>
          <a:prstGeom prst="rect">
            <a:avLst/>
          </a:prstGeom>
          <a:noFill/>
        </p:spPr>
        <p:txBody>
          <a:bodyPr wrap="square">
            <a:spAutoFit/>
          </a:bodyPr>
          <a:lstStyle/>
          <a:p>
            <a:pPr algn="r" rtl="0" fontAlgn="ctr">
              <a:spcBef>
                <a:spcPts val="0"/>
              </a:spcBef>
              <a:spcAft>
                <a:spcPts val="0"/>
              </a:spcAft>
            </a:pPr>
            <a:r>
              <a:rPr lang="en-US" sz="1400" b="1" spc="-100" dirty="0">
                <a:latin typeface="Cavolini" panose="03000502040302020204" pitchFamily="66" charset="0"/>
                <a:cs typeface="Cavolini" panose="03000502040302020204" pitchFamily="66" charset="0"/>
              </a:rPr>
              <a:t>But if you need to increase or decrease the throughput regularly, you need to set up a system that can do this automatically. In Cosmos DB, we call it </a:t>
            </a:r>
            <a:r>
              <a:rPr lang="en-US" sz="1400" b="1" spc="-100" dirty="0" err="1">
                <a:latin typeface="Cavolini" panose="03000502040302020204" pitchFamily="66" charset="0"/>
                <a:cs typeface="Cavolini" panose="03000502040302020204" pitchFamily="66" charset="0"/>
              </a:rPr>
              <a:t>autoscale</a:t>
            </a:r>
            <a:r>
              <a:rPr lang="en-US" sz="1400" b="1" spc="-100" dirty="0">
                <a:latin typeface="Cavolini" panose="03000502040302020204" pitchFamily="66" charset="0"/>
                <a:cs typeface="Cavolini" panose="03000502040302020204" pitchFamily="66" charset="0"/>
              </a:rPr>
              <a:t>. It can multiply the initial throughput by 10.</a:t>
            </a:r>
            <a:endParaRPr lang="fr-FR" sz="1400" b="1" spc="-100" dirty="0">
              <a:latin typeface="Cavolini" panose="03000502040302020204" pitchFamily="66" charset="0"/>
              <a:cs typeface="Cavolini" panose="03000502040302020204" pitchFamily="66" charset="0"/>
            </a:endParaRPr>
          </a:p>
        </p:txBody>
      </p:sp>
      <p:sp>
        <p:nvSpPr>
          <p:cNvPr id="34" name="Forme libre : forme 33">
            <a:extLst>
              <a:ext uri="{FF2B5EF4-FFF2-40B4-BE49-F238E27FC236}">
                <a16:creationId xmlns:a16="http://schemas.microsoft.com/office/drawing/2014/main" id="{DDB67FD7-5787-6867-27B2-F34125EBDB6C}"/>
              </a:ext>
            </a:extLst>
          </p:cNvPr>
          <p:cNvSpPr/>
          <p:nvPr/>
        </p:nvSpPr>
        <p:spPr>
          <a:xfrm>
            <a:off x="6864372" y="3259780"/>
            <a:ext cx="4914544" cy="891115"/>
          </a:xfrm>
          <a:custGeom>
            <a:avLst/>
            <a:gdLst>
              <a:gd name="connsiteX0" fmla="*/ 0 w 5293895"/>
              <a:gd name="connsiteY0" fmla="*/ 891115 h 891115"/>
              <a:gd name="connsiteX1" fmla="*/ 144379 w 5293895"/>
              <a:gd name="connsiteY1" fmla="*/ 331646 h 891115"/>
              <a:gd name="connsiteX2" fmla="*/ 553453 w 5293895"/>
              <a:gd name="connsiteY2" fmla="*/ 24841 h 891115"/>
              <a:gd name="connsiteX3" fmla="*/ 1732547 w 5293895"/>
              <a:gd name="connsiteY3" fmla="*/ 18825 h 891115"/>
              <a:gd name="connsiteX4" fmla="*/ 5293895 w 5293895"/>
              <a:gd name="connsiteY4" fmla="*/ 30857 h 8911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95" h="891115">
                <a:moveTo>
                  <a:pt x="0" y="891115"/>
                </a:moveTo>
                <a:cubicBezTo>
                  <a:pt x="26068" y="683570"/>
                  <a:pt x="52137" y="476025"/>
                  <a:pt x="144379" y="331646"/>
                </a:cubicBezTo>
                <a:cubicBezTo>
                  <a:pt x="236621" y="187267"/>
                  <a:pt x="288758" y="76978"/>
                  <a:pt x="553453" y="24841"/>
                </a:cubicBezTo>
                <a:cubicBezTo>
                  <a:pt x="818148" y="-27296"/>
                  <a:pt x="1732547" y="18825"/>
                  <a:pt x="1732547" y="18825"/>
                </a:cubicBezTo>
                <a:lnTo>
                  <a:pt x="5293895" y="30857"/>
                </a:ln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a:p>
        </p:txBody>
      </p:sp>
      <p:sp>
        <p:nvSpPr>
          <p:cNvPr id="35" name="Forme libre : forme 34">
            <a:extLst>
              <a:ext uri="{FF2B5EF4-FFF2-40B4-BE49-F238E27FC236}">
                <a16:creationId xmlns:a16="http://schemas.microsoft.com/office/drawing/2014/main" id="{F8878D51-A05F-3795-7DEC-5C4CBBFC3733}"/>
              </a:ext>
            </a:extLst>
          </p:cNvPr>
          <p:cNvSpPr/>
          <p:nvPr/>
        </p:nvSpPr>
        <p:spPr>
          <a:xfrm>
            <a:off x="6471165" y="363164"/>
            <a:ext cx="1780605" cy="950540"/>
          </a:xfrm>
          <a:custGeom>
            <a:avLst/>
            <a:gdLst>
              <a:gd name="connsiteX0" fmla="*/ 1024509 w 1780605"/>
              <a:gd name="connsiteY0" fmla="*/ 15831 h 1305514"/>
              <a:gd name="connsiteX1" fmla="*/ 1692261 w 1780605"/>
              <a:gd name="connsiteY1" fmla="*/ 94036 h 1305514"/>
              <a:gd name="connsiteX2" fmla="*/ 1758435 w 1780605"/>
              <a:gd name="connsiteY2" fmla="*/ 671552 h 1305514"/>
              <a:gd name="connsiteX3" fmla="*/ 1553898 w 1780605"/>
              <a:gd name="connsiteY3" fmla="*/ 1237036 h 1305514"/>
              <a:gd name="connsiteX4" fmla="*/ 549261 w 1780605"/>
              <a:gd name="connsiteY4" fmla="*/ 1279147 h 1305514"/>
              <a:gd name="connsiteX5" fmla="*/ 158235 w 1780605"/>
              <a:gd name="connsiteY5" fmla="*/ 1086641 h 1305514"/>
              <a:gd name="connsiteX6" fmla="*/ 1824 w 1780605"/>
              <a:gd name="connsiteY6" fmla="*/ 473031 h 1305514"/>
              <a:gd name="connsiteX7" fmla="*/ 248472 w 1780605"/>
              <a:gd name="connsiteY7" fmla="*/ 45910 h 1305514"/>
              <a:gd name="connsiteX8" fmla="*/ 1024509 w 1780605"/>
              <a:gd name="connsiteY8" fmla="*/ 15831 h 1305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80605" h="1305514">
                <a:moveTo>
                  <a:pt x="1024509" y="15831"/>
                </a:moveTo>
                <a:cubicBezTo>
                  <a:pt x="1265140" y="23852"/>
                  <a:pt x="1569940" y="-15251"/>
                  <a:pt x="1692261" y="94036"/>
                </a:cubicBezTo>
                <a:cubicBezTo>
                  <a:pt x="1814582" y="203323"/>
                  <a:pt x="1781495" y="481052"/>
                  <a:pt x="1758435" y="671552"/>
                </a:cubicBezTo>
                <a:cubicBezTo>
                  <a:pt x="1735375" y="862052"/>
                  <a:pt x="1755427" y="1135770"/>
                  <a:pt x="1553898" y="1237036"/>
                </a:cubicBezTo>
                <a:cubicBezTo>
                  <a:pt x="1352369" y="1338302"/>
                  <a:pt x="781871" y="1304213"/>
                  <a:pt x="549261" y="1279147"/>
                </a:cubicBezTo>
                <a:cubicBezTo>
                  <a:pt x="316651" y="1254081"/>
                  <a:pt x="249474" y="1220994"/>
                  <a:pt x="158235" y="1086641"/>
                </a:cubicBezTo>
                <a:cubicBezTo>
                  <a:pt x="66996" y="952288"/>
                  <a:pt x="-13216" y="646486"/>
                  <a:pt x="1824" y="473031"/>
                </a:cubicBezTo>
                <a:cubicBezTo>
                  <a:pt x="16863" y="299576"/>
                  <a:pt x="79027" y="120105"/>
                  <a:pt x="248472" y="45910"/>
                </a:cubicBezTo>
                <a:cubicBezTo>
                  <a:pt x="417917" y="-28285"/>
                  <a:pt x="783878" y="7810"/>
                  <a:pt x="1024509" y="15831"/>
                </a:cubicBezTo>
                <a:close/>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a:p>
        </p:txBody>
      </p:sp>
      <p:sp>
        <p:nvSpPr>
          <p:cNvPr id="39" name="Ellipse 38">
            <a:extLst>
              <a:ext uri="{FF2B5EF4-FFF2-40B4-BE49-F238E27FC236}">
                <a16:creationId xmlns:a16="http://schemas.microsoft.com/office/drawing/2014/main" id="{B7512445-69FF-3082-450F-7F974385E086}"/>
              </a:ext>
            </a:extLst>
          </p:cNvPr>
          <p:cNvSpPr/>
          <p:nvPr/>
        </p:nvSpPr>
        <p:spPr>
          <a:xfrm>
            <a:off x="8310212" y="850486"/>
            <a:ext cx="244388" cy="244388"/>
          </a:xfrm>
          <a:custGeom>
            <a:avLst/>
            <a:gdLst>
              <a:gd name="connsiteX0" fmla="*/ 0 w 244388"/>
              <a:gd name="connsiteY0" fmla="*/ 122194 h 244388"/>
              <a:gd name="connsiteX1" fmla="*/ 122194 w 244388"/>
              <a:gd name="connsiteY1" fmla="*/ 0 h 244388"/>
              <a:gd name="connsiteX2" fmla="*/ 244388 w 244388"/>
              <a:gd name="connsiteY2" fmla="*/ 122194 h 244388"/>
              <a:gd name="connsiteX3" fmla="*/ 122194 w 244388"/>
              <a:gd name="connsiteY3" fmla="*/ 244388 h 244388"/>
              <a:gd name="connsiteX4" fmla="*/ 0 w 244388"/>
              <a:gd name="connsiteY4" fmla="*/ 122194 h 2443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4388" h="244388" extrusionOk="0">
                <a:moveTo>
                  <a:pt x="0" y="122194"/>
                </a:moveTo>
                <a:cubicBezTo>
                  <a:pt x="1710" y="41847"/>
                  <a:pt x="62222" y="6053"/>
                  <a:pt x="122194" y="0"/>
                </a:cubicBezTo>
                <a:cubicBezTo>
                  <a:pt x="181655" y="-3034"/>
                  <a:pt x="248851" y="39060"/>
                  <a:pt x="244388" y="122194"/>
                </a:cubicBezTo>
                <a:cubicBezTo>
                  <a:pt x="251988" y="184657"/>
                  <a:pt x="187934" y="248836"/>
                  <a:pt x="122194" y="244388"/>
                </a:cubicBezTo>
                <a:cubicBezTo>
                  <a:pt x="53285" y="249063"/>
                  <a:pt x="13738" y="177596"/>
                  <a:pt x="0" y="122194"/>
                </a:cubicBezTo>
                <a:close/>
              </a:path>
            </a:pathLst>
          </a:custGeom>
          <a:noFill/>
          <a:ln w="28575">
            <a:solidFill>
              <a:schemeClr val="tx1"/>
            </a:solidFill>
            <a:extLst>
              <a:ext uri="{C807C97D-BFC1-408E-A445-0C87EB9F89A2}">
                <ask:lineSketchStyleProps xmlns:ask="http://schemas.microsoft.com/office/drawing/2018/sketchyshapes" sd="4266498984">
                  <a:prstGeom prst="ellipse">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0" name="Ellipse 39">
            <a:extLst>
              <a:ext uri="{FF2B5EF4-FFF2-40B4-BE49-F238E27FC236}">
                <a16:creationId xmlns:a16="http://schemas.microsoft.com/office/drawing/2014/main" id="{25024EA1-BE44-C442-78BE-CC5BD71ACC4A}"/>
              </a:ext>
            </a:extLst>
          </p:cNvPr>
          <p:cNvSpPr/>
          <p:nvPr/>
        </p:nvSpPr>
        <p:spPr>
          <a:xfrm>
            <a:off x="8567119" y="1015922"/>
            <a:ext cx="180640" cy="180640"/>
          </a:xfrm>
          <a:custGeom>
            <a:avLst/>
            <a:gdLst>
              <a:gd name="connsiteX0" fmla="*/ 0 w 180640"/>
              <a:gd name="connsiteY0" fmla="*/ 90320 h 180640"/>
              <a:gd name="connsiteX1" fmla="*/ 90320 w 180640"/>
              <a:gd name="connsiteY1" fmla="*/ 0 h 180640"/>
              <a:gd name="connsiteX2" fmla="*/ 180640 w 180640"/>
              <a:gd name="connsiteY2" fmla="*/ 90320 h 180640"/>
              <a:gd name="connsiteX3" fmla="*/ 90320 w 180640"/>
              <a:gd name="connsiteY3" fmla="*/ 180640 h 180640"/>
              <a:gd name="connsiteX4" fmla="*/ 0 w 180640"/>
              <a:gd name="connsiteY4" fmla="*/ 90320 h 1806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640" h="180640" extrusionOk="0">
                <a:moveTo>
                  <a:pt x="0" y="90320"/>
                </a:moveTo>
                <a:cubicBezTo>
                  <a:pt x="1374" y="30099"/>
                  <a:pt x="48429" y="6437"/>
                  <a:pt x="90320" y="0"/>
                </a:cubicBezTo>
                <a:cubicBezTo>
                  <a:pt x="130714" y="-3588"/>
                  <a:pt x="184218" y="27893"/>
                  <a:pt x="180640" y="90320"/>
                </a:cubicBezTo>
                <a:cubicBezTo>
                  <a:pt x="183566" y="138268"/>
                  <a:pt x="135276" y="193191"/>
                  <a:pt x="90320" y="180640"/>
                </a:cubicBezTo>
                <a:cubicBezTo>
                  <a:pt x="40129" y="181655"/>
                  <a:pt x="10879" y="130633"/>
                  <a:pt x="0" y="90320"/>
                </a:cubicBezTo>
                <a:close/>
              </a:path>
            </a:pathLst>
          </a:custGeom>
          <a:noFill/>
          <a:ln w="28575">
            <a:solidFill>
              <a:schemeClr val="tx1"/>
            </a:solidFill>
            <a:extLst>
              <a:ext uri="{C807C97D-BFC1-408E-A445-0C87EB9F89A2}">
                <ask:lineSketchStyleProps xmlns:ask="http://schemas.microsoft.com/office/drawing/2018/sketchyshapes" sd="4266498984">
                  <a:prstGeom prst="ellipse">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1" name="Ellipse 40">
            <a:extLst>
              <a:ext uri="{FF2B5EF4-FFF2-40B4-BE49-F238E27FC236}">
                <a16:creationId xmlns:a16="http://schemas.microsoft.com/office/drawing/2014/main" id="{B307E77D-CA0B-F27F-A313-E133893B7129}"/>
              </a:ext>
            </a:extLst>
          </p:cNvPr>
          <p:cNvSpPr/>
          <p:nvPr/>
        </p:nvSpPr>
        <p:spPr>
          <a:xfrm>
            <a:off x="8769830" y="1167574"/>
            <a:ext cx="146130" cy="146130"/>
          </a:xfrm>
          <a:custGeom>
            <a:avLst/>
            <a:gdLst>
              <a:gd name="connsiteX0" fmla="*/ 0 w 146130"/>
              <a:gd name="connsiteY0" fmla="*/ 73065 h 146130"/>
              <a:gd name="connsiteX1" fmla="*/ 73065 w 146130"/>
              <a:gd name="connsiteY1" fmla="*/ 0 h 146130"/>
              <a:gd name="connsiteX2" fmla="*/ 146130 w 146130"/>
              <a:gd name="connsiteY2" fmla="*/ 73065 h 146130"/>
              <a:gd name="connsiteX3" fmla="*/ 73065 w 146130"/>
              <a:gd name="connsiteY3" fmla="*/ 146130 h 146130"/>
              <a:gd name="connsiteX4" fmla="*/ 0 w 146130"/>
              <a:gd name="connsiteY4" fmla="*/ 73065 h 1461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130" h="146130" extrusionOk="0">
                <a:moveTo>
                  <a:pt x="0" y="73065"/>
                </a:moveTo>
                <a:cubicBezTo>
                  <a:pt x="1484" y="21552"/>
                  <a:pt x="36991" y="3447"/>
                  <a:pt x="73065" y="0"/>
                </a:cubicBezTo>
                <a:cubicBezTo>
                  <a:pt x="109847" y="-1350"/>
                  <a:pt x="148161" y="25590"/>
                  <a:pt x="146130" y="73065"/>
                </a:cubicBezTo>
                <a:cubicBezTo>
                  <a:pt x="151313" y="109992"/>
                  <a:pt x="110529" y="153492"/>
                  <a:pt x="73065" y="146130"/>
                </a:cubicBezTo>
                <a:cubicBezTo>
                  <a:pt x="29886" y="155413"/>
                  <a:pt x="924" y="112605"/>
                  <a:pt x="0" y="73065"/>
                </a:cubicBezTo>
                <a:close/>
              </a:path>
            </a:pathLst>
          </a:custGeom>
          <a:noFill/>
          <a:ln w="28575">
            <a:solidFill>
              <a:schemeClr val="tx1"/>
            </a:solidFill>
            <a:extLst>
              <a:ext uri="{C807C97D-BFC1-408E-A445-0C87EB9F89A2}">
                <ask:lineSketchStyleProps xmlns:ask="http://schemas.microsoft.com/office/drawing/2018/sketchyshapes" sd="4266498984">
                  <a:prstGeom prst="ellipse">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Rectangle 3">
            <a:extLst>
              <a:ext uri="{FF2B5EF4-FFF2-40B4-BE49-F238E27FC236}">
                <a16:creationId xmlns:a16="http://schemas.microsoft.com/office/drawing/2014/main" id="{68B1D4F1-ACF1-6A41-C530-C7A464C7662C}"/>
              </a:ext>
            </a:extLst>
          </p:cNvPr>
          <p:cNvSpPr/>
          <p:nvPr/>
        </p:nvSpPr>
        <p:spPr>
          <a:xfrm>
            <a:off x="9920037" y="5835316"/>
            <a:ext cx="1931068" cy="7158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EN</a:t>
            </a:r>
          </a:p>
        </p:txBody>
      </p:sp>
    </p:spTree>
    <p:extLst>
      <p:ext uri="{BB962C8B-B14F-4D97-AF65-F5344CB8AC3E}">
        <p14:creationId xmlns:p14="http://schemas.microsoft.com/office/powerpoint/2010/main" val="30871637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220494D-9438-27F3-D522-8C28F436C2A0}"/>
              </a:ext>
            </a:extLst>
          </p:cNvPr>
          <p:cNvSpPr/>
          <p:nvPr/>
        </p:nvSpPr>
        <p:spPr>
          <a:xfrm>
            <a:off x="92190" y="268138"/>
            <a:ext cx="5653780" cy="4066673"/>
          </a:xfrm>
          <a:custGeom>
            <a:avLst/>
            <a:gdLst>
              <a:gd name="connsiteX0" fmla="*/ 0 w 5653780"/>
              <a:gd name="connsiteY0" fmla="*/ 0 h 4066673"/>
              <a:gd name="connsiteX1" fmla="*/ 684736 w 5653780"/>
              <a:gd name="connsiteY1" fmla="*/ 0 h 4066673"/>
              <a:gd name="connsiteX2" fmla="*/ 1426009 w 5653780"/>
              <a:gd name="connsiteY2" fmla="*/ 0 h 4066673"/>
              <a:gd name="connsiteX3" fmla="*/ 1884593 w 5653780"/>
              <a:gd name="connsiteY3" fmla="*/ 0 h 4066673"/>
              <a:gd name="connsiteX4" fmla="*/ 2512791 w 5653780"/>
              <a:gd name="connsiteY4" fmla="*/ 0 h 4066673"/>
              <a:gd name="connsiteX5" fmla="*/ 3027913 w 5653780"/>
              <a:gd name="connsiteY5" fmla="*/ 0 h 4066673"/>
              <a:gd name="connsiteX6" fmla="*/ 3543035 w 5653780"/>
              <a:gd name="connsiteY6" fmla="*/ 0 h 4066673"/>
              <a:gd name="connsiteX7" fmla="*/ 4284309 w 5653780"/>
              <a:gd name="connsiteY7" fmla="*/ 0 h 4066673"/>
              <a:gd name="connsiteX8" fmla="*/ 4969044 w 5653780"/>
              <a:gd name="connsiteY8" fmla="*/ 0 h 4066673"/>
              <a:gd name="connsiteX9" fmla="*/ 5653780 w 5653780"/>
              <a:gd name="connsiteY9" fmla="*/ 0 h 4066673"/>
              <a:gd name="connsiteX10" fmla="*/ 5653780 w 5653780"/>
              <a:gd name="connsiteY10" fmla="*/ 596445 h 4066673"/>
              <a:gd name="connsiteX11" fmla="*/ 5653780 w 5653780"/>
              <a:gd name="connsiteY11" fmla="*/ 1192891 h 4066673"/>
              <a:gd name="connsiteX12" fmla="*/ 5653780 w 5653780"/>
              <a:gd name="connsiteY12" fmla="*/ 1952003 h 4066673"/>
              <a:gd name="connsiteX13" fmla="*/ 5653780 w 5653780"/>
              <a:gd name="connsiteY13" fmla="*/ 2711115 h 4066673"/>
              <a:gd name="connsiteX14" fmla="*/ 5653780 w 5653780"/>
              <a:gd name="connsiteY14" fmla="*/ 3307561 h 4066673"/>
              <a:gd name="connsiteX15" fmla="*/ 5653780 w 5653780"/>
              <a:gd name="connsiteY15" fmla="*/ 4066673 h 4066673"/>
              <a:gd name="connsiteX16" fmla="*/ 5195196 w 5653780"/>
              <a:gd name="connsiteY16" fmla="*/ 4066673 h 4066673"/>
              <a:gd name="connsiteX17" fmla="*/ 4566998 w 5653780"/>
              <a:gd name="connsiteY17" fmla="*/ 4066673 h 4066673"/>
              <a:gd name="connsiteX18" fmla="*/ 3938800 w 5653780"/>
              <a:gd name="connsiteY18" fmla="*/ 4066673 h 4066673"/>
              <a:gd name="connsiteX19" fmla="*/ 3367140 w 5653780"/>
              <a:gd name="connsiteY19" fmla="*/ 4066673 h 4066673"/>
              <a:gd name="connsiteX20" fmla="*/ 2795480 w 5653780"/>
              <a:gd name="connsiteY20" fmla="*/ 4066673 h 4066673"/>
              <a:gd name="connsiteX21" fmla="*/ 2223820 w 5653780"/>
              <a:gd name="connsiteY21" fmla="*/ 4066673 h 4066673"/>
              <a:gd name="connsiteX22" fmla="*/ 1708698 w 5653780"/>
              <a:gd name="connsiteY22" fmla="*/ 4066673 h 4066673"/>
              <a:gd name="connsiteX23" fmla="*/ 967425 w 5653780"/>
              <a:gd name="connsiteY23" fmla="*/ 4066673 h 4066673"/>
              <a:gd name="connsiteX24" fmla="*/ 0 w 5653780"/>
              <a:gd name="connsiteY24" fmla="*/ 4066673 h 4066673"/>
              <a:gd name="connsiteX25" fmla="*/ 0 w 5653780"/>
              <a:gd name="connsiteY25" fmla="*/ 3510894 h 4066673"/>
              <a:gd name="connsiteX26" fmla="*/ 0 w 5653780"/>
              <a:gd name="connsiteY26" fmla="*/ 2792449 h 4066673"/>
              <a:gd name="connsiteX27" fmla="*/ 0 w 5653780"/>
              <a:gd name="connsiteY27" fmla="*/ 2114670 h 4066673"/>
              <a:gd name="connsiteX28" fmla="*/ 0 w 5653780"/>
              <a:gd name="connsiteY28" fmla="*/ 1396224 h 4066673"/>
              <a:gd name="connsiteX29" fmla="*/ 0 w 5653780"/>
              <a:gd name="connsiteY29" fmla="*/ 799779 h 4066673"/>
              <a:gd name="connsiteX30" fmla="*/ 0 w 5653780"/>
              <a:gd name="connsiteY30" fmla="*/ 0 h 4066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653780" h="4066673" fill="none" extrusionOk="0">
                <a:moveTo>
                  <a:pt x="0" y="0"/>
                </a:moveTo>
                <a:cubicBezTo>
                  <a:pt x="307929" y="6565"/>
                  <a:pt x="473185" y="8390"/>
                  <a:pt x="684736" y="0"/>
                </a:cubicBezTo>
                <a:cubicBezTo>
                  <a:pt x="896287" y="-8390"/>
                  <a:pt x="1099626" y="-24268"/>
                  <a:pt x="1426009" y="0"/>
                </a:cubicBezTo>
                <a:cubicBezTo>
                  <a:pt x="1752392" y="24268"/>
                  <a:pt x="1735663" y="-8983"/>
                  <a:pt x="1884593" y="0"/>
                </a:cubicBezTo>
                <a:cubicBezTo>
                  <a:pt x="2033523" y="8983"/>
                  <a:pt x="2209204" y="4670"/>
                  <a:pt x="2512791" y="0"/>
                </a:cubicBezTo>
                <a:cubicBezTo>
                  <a:pt x="2816378" y="-4670"/>
                  <a:pt x="2896916" y="521"/>
                  <a:pt x="3027913" y="0"/>
                </a:cubicBezTo>
                <a:cubicBezTo>
                  <a:pt x="3158910" y="-521"/>
                  <a:pt x="3414425" y="4744"/>
                  <a:pt x="3543035" y="0"/>
                </a:cubicBezTo>
                <a:cubicBezTo>
                  <a:pt x="3671645" y="-4744"/>
                  <a:pt x="3950608" y="-15488"/>
                  <a:pt x="4284309" y="0"/>
                </a:cubicBezTo>
                <a:cubicBezTo>
                  <a:pt x="4618010" y="15488"/>
                  <a:pt x="4788258" y="4280"/>
                  <a:pt x="4969044" y="0"/>
                </a:cubicBezTo>
                <a:cubicBezTo>
                  <a:pt x="5149830" y="-4280"/>
                  <a:pt x="5391622" y="-20129"/>
                  <a:pt x="5653780" y="0"/>
                </a:cubicBezTo>
                <a:cubicBezTo>
                  <a:pt x="5656140" y="275999"/>
                  <a:pt x="5642856" y="442580"/>
                  <a:pt x="5653780" y="596445"/>
                </a:cubicBezTo>
                <a:cubicBezTo>
                  <a:pt x="5664704" y="750310"/>
                  <a:pt x="5667439" y="1036657"/>
                  <a:pt x="5653780" y="1192891"/>
                </a:cubicBezTo>
                <a:cubicBezTo>
                  <a:pt x="5640121" y="1349125"/>
                  <a:pt x="5643912" y="1632224"/>
                  <a:pt x="5653780" y="1952003"/>
                </a:cubicBezTo>
                <a:cubicBezTo>
                  <a:pt x="5663648" y="2271782"/>
                  <a:pt x="5654311" y="2461339"/>
                  <a:pt x="5653780" y="2711115"/>
                </a:cubicBezTo>
                <a:cubicBezTo>
                  <a:pt x="5653249" y="2960891"/>
                  <a:pt x="5679299" y="3011404"/>
                  <a:pt x="5653780" y="3307561"/>
                </a:cubicBezTo>
                <a:cubicBezTo>
                  <a:pt x="5628261" y="3603718"/>
                  <a:pt x="5643891" y="3757706"/>
                  <a:pt x="5653780" y="4066673"/>
                </a:cubicBezTo>
                <a:cubicBezTo>
                  <a:pt x="5426798" y="4061700"/>
                  <a:pt x="5289875" y="4066260"/>
                  <a:pt x="5195196" y="4066673"/>
                </a:cubicBezTo>
                <a:cubicBezTo>
                  <a:pt x="5100517" y="4067086"/>
                  <a:pt x="4748821" y="4080174"/>
                  <a:pt x="4566998" y="4066673"/>
                </a:cubicBezTo>
                <a:cubicBezTo>
                  <a:pt x="4385175" y="4053172"/>
                  <a:pt x="4154902" y="4076566"/>
                  <a:pt x="3938800" y="4066673"/>
                </a:cubicBezTo>
                <a:cubicBezTo>
                  <a:pt x="3722698" y="4056780"/>
                  <a:pt x="3511654" y="4084445"/>
                  <a:pt x="3367140" y="4066673"/>
                </a:cubicBezTo>
                <a:cubicBezTo>
                  <a:pt x="3222626" y="4048901"/>
                  <a:pt x="3038158" y="4048444"/>
                  <a:pt x="2795480" y="4066673"/>
                </a:cubicBezTo>
                <a:cubicBezTo>
                  <a:pt x="2552802" y="4084902"/>
                  <a:pt x="2432801" y="4083752"/>
                  <a:pt x="2223820" y="4066673"/>
                </a:cubicBezTo>
                <a:cubicBezTo>
                  <a:pt x="2014839" y="4049594"/>
                  <a:pt x="1820283" y="4041018"/>
                  <a:pt x="1708698" y="4066673"/>
                </a:cubicBezTo>
                <a:cubicBezTo>
                  <a:pt x="1597113" y="4092328"/>
                  <a:pt x="1148937" y="4098730"/>
                  <a:pt x="967425" y="4066673"/>
                </a:cubicBezTo>
                <a:cubicBezTo>
                  <a:pt x="785913" y="4034616"/>
                  <a:pt x="227506" y="4090698"/>
                  <a:pt x="0" y="4066673"/>
                </a:cubicBezTo>
                <a:cubicBezTo>
                  <a:pt x="-18528" y="3834085"/>
                  <a:pt x="10064" y="3647288"/>
                  <a:pt x="0" y="3510894"/>
                </a:cubicBezTo>
                <a:cubicBezTo>
                  <a:pt x="-10064" y="3374500"/>
                  <a:pt x="22111" y="3083241"/>
                  <a:pt x="0" y="2792449"/>
                </a:cubicBezTo>
                <a:cubicBezTo>
                  <a:pt x="-22111" y="2501658"/>
                  <a:pt x="6088" y="2259364"/>
                  <a:pt x="0" y="2114670"/>
                </a:cubicBezTo>
                <a:cubicBezTo>
                  <a:pt x="-6088" y="1969976"/>
                  <a:pt x="-21526" y="1643545"/>
                  <a:pt x="0" y="1396224"/>
                </a:cubicBezTo>
                <a:cubicBezTo>
                  <a:pt x="21526" y="1148903"/>
                  <a:pt x="-14093" y="1000645"/>
                  <a:pt x="0" y="799779"/>
                </a:cubicBezTo>
                <a:cubicBezTo>
                  <a:pt x="14093" y="598913"/>
                  <a:pt x="11810" y="340816"/>
                  <a:pt x="0" y="0"/>
                </a:cubicBezTo>
                <a:close/>
              </a:path>
              <a:path w="5653780" h="4066673" stroke="0" extrusionOk="0">
                <a:moveTo>
                  <a:pt x="0" y="0"/>
                </a:moveTo>
                <a:cubicBezTo>
                  <a:pt x="337918" y="19145"/>
                  <a:pt x="504089" y="-29292"/>
                  <a:pt x="684736" y="0"/>
                </a:cubicBezTo>
                <a:cubicBezTo>
                  <a:pt x="865383" y="29292"/>
                  <a:pt x="1054811" y="8820"/>
                  <a:pt x="1369471" y="0"/>
                </a:cubicBezTo>
                <a:cubicBezTo>
                  <a:pt x="1684131" y="-8820"/>
                  <a:pt x="1820640" y="8322"/>
                  <a:pt x="1997669" y="0"/>
                </a:cubicBezTo>
                <a:cubicBezTo>
                  <a:pt x="2174698" y="-8322"/>
                  <a:pt x="2278525" y="-19422"/>
                  <a:pt x="2512791" y="0"/>
                </a:cubicBezTo>
                <a:cubicBezTo>
                  <a:pt x="2747057" y="19422"/>
                  <a:pt x="2985845" y="16773"/>
                  <a:pt x="3197527" y="0"/>
                </a:cubicBezTo>
                <a:cubicBezTo>
                  <a:pt x="3409209" y="-16773"/>
                  <a:pt x="3626568" y="2644"/>
                  <a:pt x="3938800" y="0"/>
                </a:cubicBezTo>
                <a:cubicBezTo>
                  <a:pt x="4251032" y="-2644"/>
                  <a:pt x="4373145" y="4001"/>
                  <a:pt x="4566998" y="0"/>
                </a:cubicBezTo>
                <a:cubicBezTo>
                  <a:pt x="4760851" y="-4001"/>
                  <a:pt x="5282483" y="27159"/>
                  <a:pt x="5653780" y="0"/>
                </a:cubicBezTo>
                <a:cubicBezTo>
                  <a:pt x="5643817" y="343811"/>
                  <a:pt x="5634752" y="570420"/>
                  <a:pt x="5653780" y="718446"/>
                </a:cubicBezTo>
                <a:cubicBezTo>
                  <a:pt x="5672808" y="866472"/>
                  <a:pt x="5669908" y="1103414"/>
                  <a:pt x="5653780" y="1355558"/>
                </a:cubicBezTo>
                <a:cubicBezTo>
                  <a:pt x="5637652" y="1607702"/>
                  <a:pt x="5634460" y="1857656"/>
                  <a:pt x="5653780" y="2074003"/>
                </a:cubicBezTo>
                <a:cubicBezTo>
                  <a:pt x="5673100" y="2290350"/>
                  <a:pt x="5643202" y="2428605"/>
                  <a:pt x="5653780" y="2711115"/>
                </a:cubicBezTo>
                <a:cubicBezTo>
                  <a:pt x="5664358" y="2993625"/>
                  <a:pt x="5683115" y="3046929"/>
                  <a:pt x="5653780" y="3348227"/>
                </a:cubicBezTo>
                <a:cubicBezTo>
                  <a:pt x="5624445" y="3649525"/>
                  <a:pt x="5684969" y="3904270"/>
                  <a:pt x="5653780" y="4066673"/>
                </a:cubicBezTo>
                <a:cubicBezTo>
                  <a:pt x="5543691" y="4087339"/>
                  <a:pt x="5255752" y="4067817"/>
                  <a:pt x="5138658" y="4066673"/>
                </a:cubicBezTo>
                <a:cubicBezTo>
                  <a:pt x="5021564" y="4065529"/>
                  <a:pt x="4804631" y="4056011"/>
                  <a:pt x="4680073" y="4066673"/>
                </a:cubicBezTo>
                <a:cubicBezTo>
                  <a:pt x="4555515" y="4077335"/>
                  <a:pt x="4301318" y="4047968"/>
                  <a:pt x="4164951" y="4066673"/>
                </a:cubicBezTo>
                <a:cubicBezTo>
                  <a:pt x="4028584" y="4085378"/>
                  <a:pt x="3750443" y="4039420"/>
                  <a:pt x="3593291" y="4066673"/>
                </a:cubicBezTo>
                <a:cubicBezTo>
                  <a:pt x="3436139" y="4093926"/>
                  <a:pt x="3103585" y="4089375"/>
                  <a:pt x="2852018" y="4066673"/>
                </a:cubicBezTo>
                <a:cubicBezTo>
                  <a:pt x="2600451" y="4043971"/>
                  <a:pt x="2533159" y="4073601"/>
                  <a:pt x="2223820" y="4066673"/>
                </a:cubicBezTo>
                <a:cubicBezTo>
                  <a:pt x="1914481" y="4059745"/>
                  <a:pt x="1886432" y="4082858"/>
                  <a:pt x="1708698" y="4066673"/>
                </a:cubicBezTo>
                <a:cubicBezTo>
                  <a:pt x="1530964" y="4050488"/>
                  <a:pt x="1459532" y="4052840"/>
                  <a:pt x="1250114" y="4066673"/>
                </a:cubicBezTo>
                <a:cubicBezTo>
                  <a:pt x="1040696" y="4080506"/>
                  <a:pt x="838417" y="4062693"/>
                  <a:pt x="678454" y="4066673"/>
                </a:cubicBezTo>
                <a:cubicBezTo>
                  <a:pt x="518491" y="4070653"/>
                  <a:pt x="271243" y="4038765"/>
                  <a:pt x="0" y="4066673"/>
                </a:cubicBezTo>
                <a:cubicBezTo>
                  <a:pt x="17450" y="3779676"/>
                  <a:pt x="37850" y="3562672"/>
                  <a:pt x="0" y="3307561"/>
                </a:cubicBezTo>
                <a:cubicBezTo>
                  <a:pt x="-37850" y="3052450"/>
                  <a:pt x="-10401" y="2801999"/>
                  <a:pt x="0" y="2589115"/>
                </a:cubicBezTo>
                <a:cubicBezTo>
                  <a:pt x="10401" y="2376231"/>
                  <a:pt x="-3522" y="2221493"/>
                  <a:pt x="0" y="1911336"/>
                </a:cubicBezTo>
                <a:cubicBezTo>
                  <a:pt x="3522" y="1601179"/>
                  <a:pt x="-17441" y="1578444"/>
                  <a:pt x="0" y="1355558"/>
                </a:cubicBezTo>
                <a:cubicBezTo>
                  <a:pt x="17441" y="1132672"/>
                  <a:pt x="-16946" y="941015"/>
                  <a:pt x="0" y="637112"/>
                </a:cubicBezTo>
                <a:cubicBezTo>
                  <a:pt x="16946" y="333209"/>
                  <a:pt x="-27531" y="314156"/>
                  <a:pt x="0" y="0"/>
                </a:cubicBezTo>
                <a:close/>
              </a:path>
            </a:pathLst>
          </a:custGeom>
          <a:solidFill>
            <a:schemeClr val="bg1"/>
          </a:solidFill>
          <a:ln w="19050">
            <a:solidFill>
              <a:schemeClr val="tx1"/>
            </a:solidFill>
            <a:prstDash val="solid"/>
            <a:extLst>
              <a:ext uri="{C807C97D-BFC1-408E-A445-0C87EB9F89A2}">
                <ask:lineSketchStyleProps xmlns:ask="http://schemas.microsoft.com/office/drawing/2018/sketchyshapes" sd="283680357">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dirty="0"/>
          </a:p>
        </p:txBody>
      </p:sp>
      <p:sp>
        <p:nvSpPr>
          <p:cNvPr id="3" name="Rectangle 2">
            <a:extLst>
              <a:ext uri="{FF2B5EF4-FFF2-40B4-BE49-F238E27FC236}">
                <a16:creationId xmlns:a16="http://schemas.microsoft.com/office/drawing/2014/main" id="{51EA14DB-AD7D-521B-00A7-0F86773FA1D8}"/>
              </a:ext>
            </a:extLst>
          </p:cNvPr>
          <p:cNvSpPr/>
          <p:nvPr/>
        </p:nvSpPr>
        <p:spPr>
          <a:xfrm>
            <a:off x="6103045" y="277614"/>
            <a:ext cx="5653780" cy="4066673"/>
          </a:xfrm>
          <a:custGeom>
            <a:avLst/>
            <a:gdLst>
              <a:gd name="connsiteX0" fmla="*/ 0 w 5653780"/>
              <a:gd name="connsiteY0" fmla="*/ 0 h 4066673"/>
              <a:gd name="connsiteX1" fmla="*/ 684736 w 5653780"/>
              <a:gd name="connsiteY1" fmla="*/ 0 h 4066673"/>
              <a:gd name="connsiteX2" fmla="*/ 1426009 w 5653780"/>
              <a:gd name="connsiteY2" fmla="*/ 0 h 4066673"/>
              <a:gd name="connsiteX3" fmla="*/ 1884593 w 5653780"/>
              <a:gd name="connsiteY3" fmla="*/ 0 h 4066673"/>
              <a:gd name="connsiteX4" fmla="*/ 2512791 w 5653780"/>
              <a:gd name="connsiteY4" fmla="*/ 0 h 4066673"/>
              <a:gd name="connsiteX5" fmla="*/ 3027913 w 5653780"/>
              <a:gd name="connsiteY5" fmla="*/ 0 h 4066673"/>
              <a:gd name="connsiteX6" fmla="*/ 3543035 w 5653780"/>
              <a:gd name="connsiteY6" fmla="*/ 0 h 4066673"/>
              <a:gd name="connsiteX7" fmla="*/ 4284309 w 5653780"/>
              <a:gd name="connsiteY7" fmla="*/ 0 h 4066673"/>
              <a:gd name="connsiteX8" fmla="*/ 4969044 w 5653780"/>
              <a:gd name="connsiteY8" fmla="*/ 0 h 4066673"/>
              <a:gd name="connsiteX9" fmla="*/ 5653780 w 5653780"/>
              <a:gd name="connsiteY9" fmla="*/ 0 h 4066673"/>
              <a:gd name="connsiteX10" fmla="*/ 5653780 w 5653780"/>
              <a:gd name="connsiteY10" fmla="*/ 596445 h 4066673"/>
              <a:gd name="connsiteX11" fmla="*/ 5653780 w 5653780"/>
              <a:gd name="connsiteY11" fmla="*/ 1192891 h 4066673"/>
              <a:gd name="connsiteX12" fmla="*/ 5653780 w 5653780"/>
              <a:gd name="connsiteY12" fmla="*/ 1952003 h 4066673"/>
              <a:gd name="connsiteX13" fmla="*/ 5653780 w 5653780"/>
              <a:gd name="connsiteY13" fmla="*/ 2711115 h 4066673"/>
              <a:gd name="connsiteX14" fmla="*/ 5653780 w 5653780"/>
              <a:gd name="connsiteY14" fmla="*/ 3307561 h 4066673"/>
              <a:gd name="connsiteX15" fmla="*/ 5653780 w 5653780"/>
              <a:gd name="connsiteY15" fmla="*/ 4066673 h 4066673"/>
              <a:gd name="connsiteX16" fmla="*/ 5195196 w 5653780"/>
              <a:gd name="connsiteY16" fmla="*/ 4066673 h 4066673"/>
              <a:gd name="connsiteX17" fmla="*/ 4566998 w 5653780"/>
              <a:gd name="connsiteY17" fmla="*/ 4066673 h 4066673"/>
              <a:gd name="connsiteX18" fmla="*/ 3938800 w 5653780"/>
              <a:gd name="connsiteY18" fmla="*/ 4066673 h 4066673"/>
              <a:gd name="connsiteX19" fmla="*/ 3367140 w 5653780"/>
              <a:gd name="connsiteY19" fmla="*/ 4066673 h 4066673"/>
              <a:gd name="connsiteX20" fmla="*/ 2795480 w 5653780"/>
              <a:gd name="connsiteY20" fmla="*/ 4066673 h 4066673"/>
              <a:gd name="connsiteX21" fmla="*/ 2223820 w 5653780"/>
              <a:gd name="connsiteY21" fmla="*/ 4066673 h 4066673"/>
              <a:gd name="connsiteX22" fmla="*/ 1708698 w 5653780"/>
              <a:gd name="connsiteY22" fmla="*/ 4066673 h 4066673"/>
              <a:gd name="connsiteX23" fmla="*/ 967425 w 5653780"/>
              <a:gd name="connsiteY23" fmla="*/ 4066673 h 4066673"/>
              <a:gd name="connsiteX24" fmla="*/ 0 w 5653780"/>
              <a:gd name="connsiteY24" fmla="*/ 4066673 h 4066673"/>
              <a:gd name="connsiteX25" fmla="*/ 0 w 5653780"/>
              <a:gd name="connsiteY25" fmla="*/ 3510894 h 4066673"/>
              <a:gd name="connsiteX26" fmla="*/ 0 w 5653780"/>
              <a:gd name="connsiteY26" fmla="*/ 2792449 h 4066673"/>
              <a:gd name="connsiteX27" fmla="*/ 0 w 5653780"/>
              <a:gd name="connsiteY27" fmla="*/ 2114670 h 4066673"/>
              <a:gd name="connsiteX28" fmla="*/ 0 w 5653780"/>
              <a:gd name="connsiteY28" fmla="*/ 1396224 h 4066673"/>
              <a:gd name="connsiteX29" fmla="*/ 0 w 5653780"/>
              <a:gd name="connsiteY29" fmla="*/ 799779 h 4066673"/>
              <a:gd name="connsiteX30" fmla="*/ 0 w 5653780"/>
              <a:gd name="connsiteY30" fmla="*/ 0 h 4066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653780" h="4066673" fill="none" extrusionOk="0">
                <a:moveTo>
                  <a:pt x="0" y="0"/>
                </a:moveTo>
                <a:cubicBezTo>
                  <a:pt x="307929" y="6565"/>
                  <a:pt x="473185" y="8390"/>
                  <a:pt x="684736" y="0"/>
                </a:cubicBezTo>
                <a:cubicBezTo>
                  <a:pt x="896287" y="-8390"/>
                  <a:pt x="1099626" y="-24268"/>
                  <a:pt x="1426009" y="0"/>
                </a:cubicBezTo>
                <a:cubicBezTo>
                  <a:pt x="1752392" y="24268"/>
                  <a:pt x="1735663" y="-8983"/>
                  <a:pt x="1884593" y="0"/>
                </a:cubicBezTo>
                <a:cubicBezTo>
                  <a:pt x="2033523" y="8983"/>
                  <a:pt x="2209204" y="4670"/>
                  <a:pt x="2512791" y="0"/>
                </a:cubicBezTo>
                <a:cubicBezTo>
                  <a:pt x="2816378" y="-4670"/>
                  <a:pt x="2896916" y="521"/>
                  <a:pt x="3027913" y="0"/>
                </a:cubicBezTo>
                <a:cubicBezTo>
                  <a:pt x="3158910" y="-521"/>
                  <a:pt x="3414425" y="4744"/>
                  <a:pt x="3543035" y="0"/>
                </a:cubicBezTo>
                <a:cubicBezTo>
                  <a:pt x="3671645" y="-4744"/>
                  <a:pt x="3950608" y="-15488"/>
                  <a:pt x="4284309" y="0"/>
                </a:cubicBezTo>
                <a:cubicBezTo>
                  <a:pt x="4618010" y="15488"/>
                  <a:pt x="4788258" y="4280"/>
                  <a:pt x="4969044" y="0"/>
                </a:cubicBezTo>
                <a:cubicBezTo>
                  <a:pt x="5149830" y="-4280"/>
                  <a:pt x="5391622" y="-20129"/>
                  <a:pt x="5653780" y="0"/>
                </a:cubicBezTo>
                <a:cubicBezTo>
                  <a:pt x="5656140" y="275999"/>
                  <a:pt x="5642856" y="442580"/>
                  <a:pt x="5653780" y="596445"/>
                </a:cubicBezTo>
                <a:cubicBezTo>
                  <a:pt x="5664704" y="750310"/>
                  <a:pt x="5667439" y="1036657"/>
                  <a:pt x="5653780" y="1192891"/>
                </a:cubicBezTo>
                <a:cubicBezTo>
                  <a:pt x="5640121" y="1349125"/>
                  <a:pt x="5643912" y="1632224"/>
                  <a:pt x="5653780" y="1952003"/>
                </a:cubicBezTo>
                <a:cubicBezTo>
                  <a:pt x="5663648" y="2271782"/>
                  <a:pt x="5654311" y="2461339"/>
                  <a:pt x="5653780" y="2711115"/>
                </a:cubicBezTo>
                <a:cubicBezTo>
                  <a:pt x="5653249" y="2960891"/>
                  <a:pt x="5679299" y="3011404"/>
                  <a:pt x="5653780" y="3307561"/>
                </a:cubicBezTo>
                <a:cubicBezTo>
                  <a:pt x="5628261" y="3603718"/>
                  <a:pt x="5643891" y="3757706"/>
                  <a:pt x="5653780" y="4066673"/>
                </a:cubicBezTo>
                <a:cubicBezTo>
                  <a:pt x="5426798" y="4061700"/>
                  <a:pt x="5289875" y="4066260"/>
                  <a:pt x="5195196" y="4066673"/>
                </a:cubicBezTo>
                <a:cubicBezTo>
                  <a:pt x="5100517" y="4067086"/>
                  <a:pt x="4748821" y="4080174"/>
                  <a:pt x="4566998" y="4066673"/>
                </a:cubicBezTo>
                <a:cubicBezTo>
                  <a:pt x="4385175" y="4053172"/>
                  <a:pt x="4154902" y="4076566"/>
                  <a:pt x="3938800" y="4066673"/>
                </a:cubicBezTo>
                <a:cubicBezTo>
                  <a:pt x="3722698" y="4056780"/>
                  <a:pt x="3511654" y="4084445"/>
                  <a:pt x="3367140" y="4066673"/>
                </a:cubicBezTo>
                <a:cubicBezTo>
                  <a:pt x="3222626" y="4048901"/>
                  <a:pt x="3038158" y="4048444"/>
                  <a:pt x="2795480" y="4066673"/>
                </a:cubicBezTo>
                <a:cubicBezTo>
                  <a:pt x="2552802" y="4084902"/>
                  <a:pt x="2432801" y="4083752"/>
                  <a:pt x="2223820" y="4066673"/>
                </a:cubicBezTo>
                <a:cubicBezTo>
                  <a:pt x="2014839" y="4049594"/>
                  <a:pt x="1820283" y="4041018"/>
                  <a:pt x="1708698" y="4066673"/>
                </a:cubicBezTo>
                <a:cubicBezTo>
                  <a:pt x="1597113" y="4092328"/>
                  <a:pt x="1148937" y="4098730"/>
                  <a:pt x="967425" y="4066673"/>
                </a:cubicBezTo>
                <a:cubicBezTo>
                  <a:pt x="785913" y="4034616"/>
                  <a:pt x="227506" y="4090698"/>
                  <a:pt x="0" y="4066673"/>
                </a:cubicBezTo>
                <a:cubicBezTo>
                  <a:pt x="-18528" y="3834085"/>
                  <a:pt x="10064" y="3647288"/>
                  <a:pt x="0" y="3510894"/>
                </a:cubicBezTo>
                <a:cubicBezTo>
                  <a:pt x="-10064" y="3374500"/>
                  <a:pt x="22111" y="3083241"/>
                  <a:pt x="0" y="2792449"/>
                </a:cubicBezTo>
                <a:cubicBezTo>
                  <a:pt x="-22111" y="2501658"/>
                  <a:pt x="6088" y="2259364"/>
                  <a:pt x="0" y="2114670"/>
                </a:cubicBezTo>
                <a:cubicBezTo>
                  <a:pt x="-6088" y="1969976"/>
                  <a:pt x="-21526" y="1643545"/>
                  <a:pt x="0" y="1396224"/>
                </a:cubicBezTo>
                <a:cubicBezTo>
                  <a:pt x="21526" y="1148903"/>
                  <a:pt x="-14093" y="1000645"/>
                  <a:pt x="0" y="799779"/>
                </a:cubicBezTo>
                <a:cubicBezTo>
                  <a:pt x="14093" y="598913"/>
                  <a:pt x="11810" y="340816"/>
                  <a:pt x="0" y="0"/>
                </a:cubicBezTo>
                <a:close/>
              </a:path>
              <a:path w="5653780" h="4066673" stroke="0" extrusionOk="0">
                <a:moveTo>
                  <a:pt x="0" y="0"/>
                </a:moveTo>
                <a:cubicBezTo>
                  <a:pt x="337918" y="19145"/>
                  <a:pt x="504089" y="-29292"/>
                  <a:pt x="684736" y="0"/>
                </a:cubicBezTo>
                <a:cubicBezTo>
                  <a:pt x="865383" y="29292"/>
                  <a:pt x="1054811" y="8820"/>
                  <a:pt x="1369471" y="0"/>
                </a:cubicBezTo>
                <a:cubicBezTo>
                  <a:pt x="1684131" y="-8820"/>
                  <a:pt x="1820640" y="8322"/>
                  <a:pt x="1997669" y="0"/>
                </a:cubicBezTo>
                <a:cubicBezTo>
                  <a:pt x="2174698" y="-8322"/>
                  <a:pt x="2278525" y="-19422"/>
                  <a:pt x="2512791" y="0"/>
                </a:cubicBezTo>
                <a:cubicBezTo>
                  <a:pt x="2747057" y="19422"/>
                  <a:pt x="2985845" y="16773"/>
                  <a:pt x="3197527" y="0"/>
                </a:cubicBezTo>
                <a:cubicBezTo>
                  <a:pt x="3409209" y="-16773"/>
                  <a:pt x="3626568" y="2644"/>
                  <a:pt x="3938800" y="0"/>
                </a:cubicBezTo>
                <a:cubicBezTo>
                  <a:pt x="4251032" y="-2644"/>
                  <a:pt x="4373145" y="4001"/>
                  <a:pt x="4566998" y="0"/>
                </a:cubicBezTo>
                <a:cubicBezTo>
                  <a:pt x="4760851" y="-4001"/>
                  <a:pt x="5282483" y="27159"/>
                  <a:pt x="5653780" y="0"/>
                </a:cubicBezTo>
                <a:cubicBezTo>
                  <a:pt x="5643817" y="343811"/>
                  <a:pt x="5634752" y="570420"/>
                  <a:pt x="5653780" y="718446"/>
                </a:cubicBezTo>
                <a:cubicBezTo>
                  <a:pt x="5672808" y="866472"/>
                  <a:pt x="5669908" y="1103414"/>
                  <a:pt x="5653780" y="1355558"/>
                </a:cubicBezTo>
                <a:cubicBezTo>
                  <a:pt x="5637652" y="1607702"/>
                  <a:pt x="5634460" y="1857656"/>
                  <a:pt x="5653780" y="2074003"/>
                </a:cubicBezTo>
                <a:cubicBezTo>
                  <a:pt x="5673100" y="2290350"/>
                  <a:pt x="5643202" y="2428605"/>
                  <a:pt x="5653780" y="2711115"/>
                </a:cubicBezTo>
                <a:cubicBezTo>
                  <a:pt x="5664358" y="2993625"/>
                  <a:pt x="5683115" y="3046929"/>
                  <a:pt x="5653780" y="3348227"/>
                </a:cubicBezTo>
                <a:cubicBezTo>
                  <a:pt x="5624445" y="3649525"/>
                  <a:pt x="5684969" y="3904270"/>
                  <a:pt x="5653780" y="4066673"/>
                </a:cubicBezTo>
                <a:cubicBezTo>
                  <a:pt x="5543691" y="4087339"/>
                  <a:pt x="5255752" y="4067817"/>
                  <a:pt x="5138658" y="4066673"/>
                </a:cubicBezTo>
                <a:cubicBezTo>
                  <a:pt x="5021564" y="4065529"/>
                  <a:pt x="4804631" y="4056011"/>
                  <a:pt x="4680073" y="4066673"/>
                </a:cubicBezTo>
                <a:cubicBezTo>
                  <a:pt x="4555515" y="4077335"/>
                  <a:pt x="4301318" y="4047968"/>
                  <a:pt x="4164951" y="4066673"/>
                </a:cubicBezTo>
                <a:cubicBezTo>
                  <a:pt x="4028584" y="4085378"/>
                  <a:pt x="3750443" y="4039420"/>
                  <a:pt x="3593291" y="4066673"/>
                </a:cubicBezTo>
                <a:cubicBezTo>
                  <a:pt x="3436139" y="4093926"/>
                  <a:pt x="3103585" y="4089375"/>
                  <a:pt x="2852018" y="4066673"/>
                </a:cubicBezTo>
                <a:cubicBezTo>
                  <a:pt x="2600451" y="4043971"/>
                  <a:pt x="2533159" y="4073601"/>
                  <a:pt x="2223820" y="4066673"/>
                </a:cubicBezTo>
                <a:cubicBezTo>
                  <a:pt x="1914481" y="4059745"/>
                  <a:pt x="1886432" y="4082858"/>
                  <a:pt x="1708698" y="4066673"/>
                </a:cubicBezTo>
                <a:cubicBezTo>
                  <a:pt x="1530964" y="4050488"/>
                  <a:pt x="1459532" y="4052840"/>
                  <a:pt x="1250114" y="4066673"/>
                </a:cubicBezTo>
                <a:cubicBezTo>
                  <a:pt x="1040696" y="4080506"/>
                  <a:pt x="838417" y="4062693"/>
                  <a:pt x="678454" y="4066673"/>
                </a:cubicBezTo>
                <a:cubicBezTo>
                  <a:pt x="518491" y="4070653"/>
                  <a:pt x="271243" y="4038765"/>
                  <a:pt x="0" y="4066673"/>
                </a:cubicBezTo>
                <a:cubicBezTo>
                  <a:pt x="17450" y="3779676"/>
                  <a:pt x="37850" y="3562672"/>
                  <a:pt x="0" y="3307561"/>
                </a:cubicBezTo>
                <a:cubicBezTo>
                  <a:pt x="-37850" y="3052450"/>
                  <a:pt x="-10401" y="2801999"/>
                  <a:pt x="0" y="2589115"/>
                </a:cubicBezTo>
                <a:cubicBezTo>
                  <a:pt x="10401" y="2376231"/>
                  <a:pt x="-3522" y="2221493"/>
                  <a:pt x="0" y="1911336"/>
                </a:cubicBezTo>
                <a:cubicBezTo>
                  <a:pt x="3522" y="1601179"/>
                  <a:pt x="-17441" y="1578444"/>
                  <a:pt x="0" y="1355558"/>
                </a:cubicBezTo>
                <a:cubicBezTo>
                  <a:pt x="17441" y="1132672"/>
                  <a:pt x="-16946" y="941015"/>
                  <a:pt x="0" y="637112"/>
                </a:cubicBezTo>
                <a:cubicBezTo>
                  <a:pt x="16946" y="333209"/>
                  <a:pt x="-27531" y="314156"/>
                  <a:pt x="0" y="0"/>
                </a:cubicBezTo>
                <a:close/>
              </a:path>
            </a:pathLst>
          </a:custGeom>
          <a:solidFill>
            <a:schemeClr val="bg1"/>
          </a:solidFill>
          <a:ln w="19050">
            <a:solidFill>
              <a:schemeClr val="tx1"/>
            </a:solidFill>
            <a:prstDash val="solid"/>
            <a:extLst>
              <a:ext uri="{C807C97D-BFC1-408E-A445-0C87EB9F89A2}">
                <ask:lineSketchStyleProps xmlns:ask="http://schemas.microsoft.com/office/drawing/2018/sketchyshapes" sd="283680357">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dirty="0"/>
          </a:p>
        </p:txBody>
      </p:sp>
      <p:pic>
        <p:nvPicPr>
          <p:cNvPr id="5" name="Image 4">
            <a:extLst>
              <a:ext uri="{FF2B5EF4-FFF2-40B4-BE49-F238E27FC236}">
                <a16:creationId xmlns:a16="http://schemas.microsoft.com/office/drawing/2014/main" id="{975C082C-B9FE-13F4-0533-88904CF52868}"/>
              </a:ext>
            </a:extLst>
          </p:cNvPr>
          <p:cNvPicPr>
            <a:picLocks noChangeAspect="1"/>
          </p:cNvPicPr>
          <p:nvPr/>
        </p:nvPicPr>
        <p:blipFill rotWithShape="1">
          <a:blip r:embed="rId2">
            <a:extLst>
              <a:ext uri="{28A0092B-C50C-407E-A947-70E740481C1C}">
                <a14:useLocalDpi xmlns:a14="http://schemas.microsoft.com/office/drawing/2010/main" val="0"/>
              </a:ext>
            </a:extLst>
          </a:blip>
          <a:srcRect l="47129" r="32700" b="69663"/>
          <a:stretch/>
        </p:blipFill>
        <p:spPr>
          <a:xfrm>
            <a:off x="114600" y="475247"/>
            <a:ext cx="5626507" cy="3673909"/>
          </a:xfrm>
          <a:prstGeom prst="rect">
            <a:avLst/>
          </a:prstGeom>
        </p:spPr>
      </p:pic>
      <p:sp>
        <p:nvSpPr>
          <p:cNvPr id="9" name="Forme libre : forme 8">
            <a:extLst>
              <a:ext uri="{FF2B5EF4-FFF2-40B4-BE49-F238E27FC236}">
                <a16:creationId xmlns:a16="http://schemas.microsoft.com/office/drawing/2014/main" id="{ADF07852-CE7F-27D0-CC7A-0D83F7D57A80}"/>
              </a:ext>
            </a:extLst>
          </p:cNvPr>
          <p:cNvSpPr/>
          <p:nvPr/>
        </p:nvSpPr>
        <p:spPr>
          <a:xfrm>
            <a:off x="174989" y="335336"/>
            <a:ext cx="2193262" cy="954247"/>
          </a:xfrm>
          <a:custGeom>
            <a:avLst/>
            <a:gdLst>
              <a:gd name="connsiteX0" fmla="*/ 1395132 w 2193262"/>
              <a:gd name="connsiteY0" fmla="*/ 1549 h 954247"/>
              <a:gd name="connsiteX1" fmla="*/ 2086948 w 2193262"/>
              <a:gd name="connsiteY1" fmla="*/ 97801 h 954247"/>
              <a:gd name="connsiteX2" fmla="*/ 2147106 w 2193262"/>
              <a:gd name="connsiteY2" fmla="*/ 651254 h 954247"/>
              <a:gd name="connsiteX3" fmla="*/ 1653811 w 2193262"/>
              <a:gd name="connsiteY3" fmla="*/ 940012 h 954247"/>
              <a:gd name="connsiteX4" fmla="*/ 408543 w 2193262"/>
              <a:gd name="connsiteY4" fmla="*/ 873838 h 954247"/>
              <a:gd name="connsiteX5" fmla="*/ 89706 w 2193262"/>
              <a:gd name="connsiteY5" fmla="*/ 561017 h 954247"/>
              <a:gd name="connsiteX6" fmla="*/ 119785 w 2193262"/>
              <a:gd name="connsiteY6" fmla="*/ 115849 h 954247"/>
              <a:gd name="connsiteX7" fmla="*/ 1395132 w 2193262"/>
              <a:gd name="connsiteY7" fmla="*/ 1549 h 954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93262" h="954247">
                <a:moveTo>
                  <a:pt x="1395132" y="1549"/>
                </a:moveTo>
                <a:cubicBezTo>
                  <a:pt x="1722993" y="-1459"/>
                  <a:pt x="1961619" y="-10483"/>
                  <a:pt x="2086948" y="97801"/>
                </a:cubicBezTo>
                <a:cubicBezTo>
                  <a:pt x="2212277" y="206085"/>
                  <a:pt x="2219295" y="510886"/>
                  <a:pt x="2147106" y="651254"/>
                </a:cubicBezTo>
                <a:cubicBezTo>
                  <a:pt x="2074917" y="791622"/>
                  <a:pt x="1943572" y="902915"/>
                  <a:pt x="1653811" y="940012"/>
                </a:cubicBezTo>
                <a:cubicBezTo>
                  <a:pt x="1364050" y="977109"/>
                  <a:pt x="669227" y="937004"/>
                  <a:pt x="408543" y="873838"/>
                </a:cubicBezTo>
                <a:cubicBezTo>
                  <a:pt x="147859" y="810672"/>
                  <a:pt x="137832" y="687348"/>
                  <a:pt x="89706" y="561017"/>
                </a:cubicBezTo>
                <a:cubicBezTo>
                  <a:pt x="41580" y="434686"/>
                  <a:pt x="-100794" y="207088"/>
                  <a:pt x="119785" y="115849"/>
                </a:cubicBezTo>
                <a:cubicBezTo>
                  <a:pt x="340364" y="24610"/>
                  <a:pt x="1067271" y="4557"/>
                  <a:pt x="1395132" y="1549"/>
                </a:cubicBezTo>
                <a:close/>
              </a:path>
            </a:pathLst>
          </a:custGeom>
          <a:solidFill>
            <a:schemeClr val="bg1"/>
          </a:solidFill>
          <a:ln w="28575"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ZoneTexte 6">
            <a:extLst>
              <a:ext uri="{FF2B5EF4-FFF2-40B4-BE49-F238E27FC236}">
                <a16:creationId xmlns:a16="http://schemas.microsoft.com/office/drawing/2014/main" id="{CCD021B2-31B3-39DC-4BB6-30F903A176FD}"/>
              </a:ext>
            </a:extLst>
          </p:cNvPr>
          <p:cNvSpPr txBox="1"/>
          <p:nvPr/>
        </p:nvSpPr>
        <p:spPr>
          <a:xfrm>
            <a:off x="299318" y="455158"/>
            <a:ext cx="1986682" cy="738664"/>
          </a:xfrm>
          <a:prstGeom prst="rect">
            <a:avLst/>
          </a:prstGeom>
          <a:noFill/>
        </p:spPr>
        <p:txBody>
          <a:bodyPr wrap="square">
            <a:spAutoFit/>
          </a:bodyPr>
          <a:lstStyle/>
          <a:p>
            <a:pPr algn="ctr"/>
            <a:r>
              <a:rPr lang="fr-FR" sz="1400" b="1" spc="-100" dirty="0">
                <a:latin typeface="Cavolini" panose="03000502040302020204" pitchFamily="66" charset="0"/>
                <a:cs typeface="Cavolini" panose="03000502040302020204" pitchFamily="66" charset="0"/>
              </a:rPr>
              <a:t>Trop bien ! Vous avez vu comment il envoie notre vaisseau.</a:t>
            </a:r>
          </a:p>
        </p:txBody>
      </p:sp>
      <p:sp>
        <p:nvSpPr>
          <p:cNvPr id="14" name="Forme libre : forme 13">
            <a:extLst>
              <a:ext uri="{FF2B5EF4-FFF2-40B4-BE49-F238E27FC236}">
                <a16:creationId xmlns:a16="http://schemas.microsoft.com/office/drawing/2014/main" id="{C746B8C3-43EC-BACD-8352-F27A135EF5AD}"/>
              </a:ext>
            </a:extLst>
          </p:cNvPr>
          <p:cNvSpPr/>
          <p:nvPr/>
        </p:nvSpPr>
        <p:spPr>
          <a:xfrm>
            <a:off x="3722012" y="2835060"/>
            <a:ext cx="1154331" cy="560777"/>
          </a:xfrm>
          <a:custGeom>
            <a:avLst/>
            <a:gdLst>
              <a:gd name="connsiteX0" fmla="*/ 679750 w 1154331"/>
              <a:gd name="connsiteY0" fmla="*/ 7581 h 560777"/>
              <a:gd name="connsiteX1" fmla="*/ 1100855 w 1154331"/>
              <a:gd name="connsiteY1" fmla="*/ 31645 h 560777"/>
              <a:gd name="connsiteX2" fmla="*/ 1124918 w 1154331"/>
              <a:gd name="connsiteY2" fmla="*/ 326418 h 560777"/>
              <a:gd name="connsiteX3" fmla="*/ 884287 w 1154331"/>
              <a:gd name="connsiteY3" fmla="*/ 549003 h 560777"/>
              <a:gd name="connsiteX4" fmla="*/ 180439 w 1154331"/>
              <a:gd name="connsiteY4" fmla="*/ 500876 h 560777"/>
              <a:gd name="connsiteX5" fmla="*/ 5982 w 1154331"/>
              <a:gd name="connsiteY5" fmla="*/ 254229 h 560777"/>
              <a:gd name="connsiteX6" fmla="*/ 102234 w 1154331"/>
              <a:gd name="connsiteY6" fmla="*/ 25629 h 560777"/>
              <a:gd name="connsiteX7" fmla="*/ 679750 w 1154331"/>
              <a:gd name="connsiteY7" fmla="*/ 7581 h 560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54331" h="560777">
                <a:moveTo>
                  <a:pt x="679750" y="7581"/>
                </a:moveTo>
                <a:cubicBezTo>
                  <a:pt x="846187" y="8584"/>
                  <a:pt x="1026660" y="-21494"/>
                  <a:pt x="1100855" y="31645"/>
                </a:cubicBezTo>
                <a:cubicBezTo>
                  <a:pt x="1175050" y="84784"/>
                  <a:pt x="1161013" y="240192"/>
                  <a:pt x="1124918" y="326418"/>
                </a:cubicBezTo>
                <a:cubicBezTo>
                  <a:pt x="1088823" y="412644"/>
                  <a:pt x="1041700" y="519927"/>
                  <a:pt x="884287" y="549003"/>
                </a:cubicBezTo>
                <a:cubicBezTo>
                  <a:pt x="726874" y="578079"/>
                  <a:pt x="326823" y="550005"/>
                  <a:pt x="180439" y="500876"/>
                </a:cubicBezTo>
                <a:cubicBezTo>
                  <a:pt x="34055" y="451747"/>
                  <a:pt x="19016" y="333437"/>
                  <a:pt x="5982" y="254229"/>
                </a:cubicBezTo>
                <a:cubicBezTo>
                  <a:pt x="-7052" y="175021"/>
                  <a:pt x="-8055" y="66737"/>
                  <a:pt x="102234" y="25629"/>
                </a:cubicBezTo>
                <a:cubicBezTo>
                  <a:pt x="212523" y="-15479"/>
                  <a:pt x="513313" y="6578"/>
                  <a:pt x="679750" y="7581"/>
                </a:cubicBezTo>
                <a:close/>
              </a:path>
            </a:pathLst>
          </a:custGeom>
          <a:solidFill>
            <a:schemeClr val="bg1"/>
          </a:solidFill>
          <a:ln w="28575"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ZoneTexte 11">
            <a:extLst>
              <a:ext uri="{FF2B5EF4-FFF2-40B4-BE49-F238E27FC236}">
                <a16:creationId xmlns:a16="http://schemas.microsoft.com/office/drawing/2014/main" id="{FCD8C4E8-169B-18CE-0703-A8B262852A6F}"/>
              </a:ext>
            </a:extLst>
          </p:cNvPr>
          <p:cNvSpPr txBox="1"/>
          <p:nvPr/>
        </p:nvSpPr>
        <p:spPr>
          <a:xfrm>
            <a:off x="3734044" y="2854569"/>
            <a:ext cx="1124418" cy="523220"/>
          </a:xfrm>
          <a:prstGeom prst="rect">
            <a:avLst/>
          </a:prstGeom>
          <a:noFill/>
        </p:spPr>
        <p:txBody>
          <a:bodyPr wrap="square">
            <a:spAutoFit/>
          </a:bodyPr>
          <a:lstStyle/>
          <a:p>
            <a:pPr algn="ctr"/>
            <a:r>
              <a:rPr lang="fr-FR" sz="1400" b="1" spc="-100" dirty="0">
                <a:latin typeface="Cavolini" panose="03000502040302020204" pitchFamily="66" charset="0"/>
                <a:cs typeface="Cavolini" panose="03000502040302020204" pitchFamily="66" charset="0"/>
              </a:rPr>
              <a:t>Je s'appelle Groot !</a:t>
            </a:r>
          </a:p>
        </p:txBody>
      </p:sp>
      <p:sp>
        <p:nvSpPr>
          <p:cNvPr id="17" name="Forme libre : forme 16">
            <a:extLst>
              <a:ext uri="{FF2B5EF4-FFF2-40B4-BE49-F238E27FC236}">
                <a16:creationId xmlns:a16="http://schemas.microsoft.com/office/drawing/2014/main" id="{AC1E7E03-A3F5-5293-D3C1-EE5441A57053}"/>
              </a:ext>
            </a:extLst>
          </p:cNvPr>
          <p:cNvSpPr/>
          <p:nvPr/>
        </p:nvSpPr>
        <p:spPr>
          <a:xfrm>
            <a:off x="3470887" y="3645445"/>
            <a:ext cx="840790" cy="549193"/>
          </a:xfrm>
          <a:custGeom>
            <a:avLst/>
            <a:gdLst>
              <a:gd name="connsiteX0" fmla="*/ 493520 w 840790"/>
              <a:gd name="connsiteY0" fmla="*/ 627 h 549193"/>
              <a:gd name="connsiteX1" fmla="*/ 782277 w 840790"/>
              <a:gd name="connsiteY1" fmla="*/ 60785 h 549193"/>
              <a:gd name="connsiteX2" fmla="*/ 830404 w 840790"/>
              <a:gd name="connsiteY2" fmla="*/ 379622 h 549193"/>
              <a:gd name="connsiteX3" fmla="*/ 643914 w 840790"/>
              <a:gd name="connsiteY3" fmla="*/ 530016 h 549193"/>
              <a:gd name="connsiteX4" fmla="*/ 96477 w 840790"/>
              <a:gd name="connsiteY4" fmla="*/ 524001 h 549193"/>
              <a:gd name="connsiteX5" fmla="*/ 225 w 840790"/>
              <a:gd name="connsiteY5" fmla="*/ 319464 h 549193"/>
              <a:gd name="connsiteX6" fmla="*/ 84446 w 840790"/>
              <a:gd name="connsiteY6" fmla="*/ 72816 h 549193"/>
              <a:gd name="connsiteX7" fmla="*/ 493520 w 840790"/>
              <a:gd name="connsiteY7" fmla="*/ 627 h 549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40790" h="549193">
                <a:moveTo>
                  <a:pt x="493520" y="627"/>
                </a:moveTo>
                <a:cubicBezTo>
                  <a:pt x="609825" y="-1378"/>
                  <a:pt x="726130" y="-2381"/>
                  <a:pt x="782277" y="60785"/>
                </a:cubicBezTo>
                <a:cubicBezTo>
                  <a:pt x="838424" y="123951"/>
                  <a:pt x="853465" y="301417"/>
                  <a:pt x="830404" y="379622"/>
                </a:cubicBezTo>
                <a:cubicBezTo>
                  <a:pt x="807344" y="457827"/>
                  <a:pt x="766235" y="505953"/>
                  <a:pt x="643914" y="530016"/>
                </a:cubicBezTo>
                <a:cubicBezTo>
                  <a:pt x="521593" y="554079"/>
                  <a:pt x="203758" y="559093"/>
                  <a:pt x="96477" y="524001"/>
                </a:cubicBezTo>
                <a:cubicBezTo>
                  <a:pt x="-10805" y="488909"/>
                  <a:pt x="2230" y="394661"/>
                  <a:pt x="225" y="319464"/>
                </a:cubicBezTo>
                <a:cubicBezTo>
                  <a:pt x="-1780" y="244267"/>
                  <a:pt x="8246" y="126958"/>
                  <a:pt x="84446" y="72816"/>
                </a:cubicBezTo>
                <a:cubicBezTo>
                  <a:pt x="160646" y="18674"/>
                  <a:pt x="377215" y="2632"/>
                  <a:pt x="493520" y="627"/>
                </a:cubicBezTo>
                <a:close/>
              </a:path>
            </a:pathLst>
          </a:custGeom>
          <a:solidFill>
            <a:schemeClr val="accent6">
              <a:lumMod val="20000"/>
              <a:lumOff val="80000"/>
            </a:schemeClr>
          </a:solidFill>
          <a:ln w="28575"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ZoneTexte 15">
            <a:extLst>
              <a:ext uri="{FF2B5EF4-FFF2-40B4-BE49-F238E27FC236}">
                <a16:creationId xmlns:a16="http://schemas.microsoft.com/office/drawing/2014/main" id="{1B02660E-36E1-5032-0E3A-A29DD173E82E}"/>
              </a:ext>
            </a:extLst>
          </p:cNvPr>
          <p:cNvSpPr txBox="1"/>
          <p:nvPr/>
        </p:nvSpPr>
        <p:spPr>
          <a:xfrm>
            <a:off x="3329073" y="3645445"/>
            <a:ext cx="1124418" cy="523220"/>
          </a:xfrm>
          <a:prstGeom prst="rect">
            <a:avLst/>
          </a:prstGeom>
          <a:noFill/>
        </p:spPr>
        <p:txBody>
          <a:bodyPr wrap="square">
            <a:spAutoFit/>
          </a:bodyPr>
          <a:lstStyle/>
          <a:p>
            <a:pPr algn="ctr"/>
            <a:r>
              <a:rPr lang="fr-FR" sz="1400" b="1" spc="-100" dirty="0">
                <a:solidFill>
                  <a:schemeClr val="accent6">
                    <a:lumMod val="50000"/>
                  </a:schemeClr>
                </a:solidFill>
                <a:latin typeface="Cavolini" panose="03000502040302020204" pitchFamily="66" charset="0"/>
                <a:cs typeface="Cavolini" panose="03000502040302020204" pitchFamily="66" charset="0"/>
              </a:rPr>
              <a:t>Je vais gerber !</a:t>
            </a:r>
          </a:p>
        </p:txBody>
      </p:sp>
      <p:sp>
        <p:nvSpPr>
          <p:cNvPr id="18" name="Forme libre : forme 17">
            <a:extLst>
              <a:ext uri="{FF2B5EF4-FFF2-40B4-BE49-F238E27FC236}">
                <a16:creationId xmlns:a16="http://schemas.microsoft.com/office/drawing/2014/main" id="{6625EF0C-21D3-82B3-362C-F1FD3CDF47FE}"/>
              </a:ext>
            </a:extLst>
          </p:cNvPr>
          <p:cNvSpPr/>
          <p:nvPr/>
        </p:nvSpPr>
        <p:spPr>
          <a:xfrm>
            <a:off x="843600" y="1329489"/>
            <a:ext cx="1502558" cy="1786690"/>
          </a:xfrm>
          <a:custGeom>
            <a:avLst/>
            <a:gdLst>
              <a:gd name="connsiteX0" fmla="*/ 149005 w 1502558"/>
              <a:gd name="connsiteY0" fmla="*/ 0 h 1786690"/>
              <a:gd name="connsiteX1" fmla="*/ 124942 w 1502558"/>
              <a:gd name="connsiteY1" fmla="*/ 637674 h 1786690"/>
              <a:gd name="connsiteX2" fmla="*/ 1502558 w 1502558"/>
              <a:gd name="connsiteY2" fmla="*/ 1786690 h 1786690"/>
            </a:gdLst>
            <a:ahLst/>
            <a:cxnLst>
              <a:cxn ang="0">
                <a:pos x="connsiteX0" y="connsiteY0"/>
              </a:cxn>
              <a:cxn ang="0">
                <a:pos x="connsiteX1" y="connsiteY1"/>
              </a:cxn>
              <a:cxn ang="0">
                <a:pos x="connsiteX2" y="connsiteY2"/>
              </a:cxn>
            </a:cxnLst>
            <a:rect l="l" t="t" r="r" b="b"/>
            <a:pathLst>
              <a:path w="1502558" h="1786690">
                <a:moveTo>
                  <a:pt x="149005" y="0"/>
                </a:moveTo>
                <a:cubicBezTo>
                  <a:pt x="24177" y="169946"/>
                  <a:pt x="-100650" y="339892"/>
                  <a:pt x="124942" y="637674"/>
                </a:cubicBezTo>
                <a:cubicBezTo>
                  <a:pt x="350534" y="935456"/>
                  <a:pt x="926546" y="1361073"/>
                  <a:pt x="1502558" y="1786690"/>
                </a:cubicBezTo>
              </a:path>
            </a:pathLst>
          </a:custGeom>
          <a:noFill/>
          <a:ln w="28575"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Forme libre : forme 18">
            <a:extLst>
              <a:ext uri="{FF2B5EF4-FFF2-40B4-BE49-F238E27FC236}">
                <a16:creationId xmlns:a16="http://schemas.microsoft.com/office/drawing/2014/main" id="{17DB1B19-851A-ED17-8EA7-6962F557A877}"/>
              </a:ext>
            </a:extLst>
          </p:cNvPr>
          <p:cNvSpPr/>
          <p:nvPr/>
        </p:nvSpPr>
        <p:spPr>
          <a:xfrm>
            <a:off x="3087146" y="3150987"/>
            <a:ext cx="589548" cy="270711"/>
          </a:xfrm>
          <a:custGeom>
            <a:avLst/>
            <a:gdLst>
              <a:gd name="connsiteX0" fmla="*/ 589548 w 589548"/>
              <a:gd name="connsiteY0" fmla="*/ 0 h 270711"/>
              <a:gd name="connsiteX1" fmla="*/ 294774 w 589548"/>
              <a:gd name="connsiteY1" fmla="*/ 216569 h 270711"/>
              <a:gd name="connsiteX2" fmla="*/ 0 w 589548"/>
              <a:gd name="connsiteY2" fmla="*/ 270711 h 270711"/>
            </a:gdLst>
            <a:ahLst/>
            <a:cxnLst>
              <a:cxn ang="0">
                <a:pos x="connsiteX0" y="connsiteY0"/>
              </a:cxn>
              <a:cxn ang="0">
                <a:pos x="connsiteX1" y="connsiteY1"/>
              </a:cxn>
              <a:cxn ang="0">
                <a:pos x="connsiteX2" y="connsiteY2"/>
              </a:cxn>
            </a:cxnLst>
            <a:rect l="l" t="t" r="r" b="b"/>
            <a:pathLst>
              <a:path w="589548" h="270711">
                <a:moveTo>
                  <a:pt x="589548" y="0"/>
                </a:moveTo>
                <a:cubicBezTo>
                  <a:pt x="491290" y="85725"/>
                  <a:pt x="393032" y="171451"/>
                  <a:pt x="294774" y="216569"/>
                </a:cubicBezTo>
                <a:cubicBezTo>
                  <a:pt x="196516" y="261687"/>
                  <a:pt x="98258" y="266199"/>
                  <a:pt x="0" y="270711"/>
                </a:cubicBezTo>
              </a:path>
            </a:pathLst>
          </a:custGeom>
          <a:noFill/>
          <a:ln w="28575"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 name="Forme libre : forme 19">
            <a:extLst>
              <a:ext uri="{FF2B5EF4-FFF2-40B4-BE49-F238E27FC236}">
                <a16:creationId xmlns:a16="http://schemas.microsoft.com/office/drawing/2014/main" id="{BEE0CECA-B0E3-8DF2-D1C1-A959C3ED059E}"/>
              </a:ext>
            </a:extLst>
          </p:cNvPr>
          <p:cNvSpPr/>
          <p:nvPr/>
        </p:nvSpPr>
        <p:spPr>
          <a:xfrm>
            <a:off x="3001879" y="3525253"/>
            <a:ext cx="415089" cy="300789"/>
          </a:xfrm>
          <a:custGeom>
            <a:avLst/>
            <a:gdLst>
              <a:gd name="connsiteX0" fmla="*/ 415089 w 415089"/>
              <a:gd name="connsiteY0" fmla="*/ 300789 h 300789"/>
              <a:gd name="connsiteX1" fmla="*/ 216568 w 415089"/>
              <a:gd name="connsiteY1" fmla="*/ 120315 h 300789"/>
              <a:gd name="connsiteX2" fmla="*/ 0 w 415089"/>
              <a:gd name="connsiteY2" fmla="*/ 0 h 300789"/>
            </a:gdLst>
            <a:ahLst/>
            <a:cxnLst>
              <a:cxn ang="0">
                <a:pos x="connsiteX0" y="connsiteY0"/>
              </a:cxn>
              <a:cxn ang="0">
                <a:pos x="connsiteX1" y="connsiteY1"/>
              </a:cxn>
              <a:cxn ang="0">
                <a:pos x="connsiteX2" y="connsiteY2"/>
              </a:cxn>
            </a:cxnLst>
            <a:rect l="l" t="t" r="r" b="b"/>
            <a:pathLst>
              <a:path w="415089" h="300789">
                <a:moveTo>
                  <a:pt x="415089" y="300789"/>
                </a:moveTo>
                <a:cubicBezTo>
                  <a:pt x="350419" y="235617"/>
                  <a:pt x="285749" y="170446"/>
                  <a:pt x="216568" y="120315"/>
                </a:cubicBezTo>
                <a:cubicBezTo>
                  <a:pt x="147387" y="70184"/>
                  <a:pt x="73693" y="35092"/>
                  <a:pt x="0" y="0"/>
                </a:cubicBezTo>
              </a:path>
            </a:pathLst>
          </a:custGeom>
          <a:noFill/>
          <a:ln w="28575"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22" name="Image 21">
            <a:extLst>
              <a:ext uri="{FF2B5EF4-FFF2-40B4-BE49-F238E27FC236}">
                <a16:creationId xmlns:a16="http://schemas.microsoft.com/office/drawing/2014/main" id="{7F9A8BCB-C4A4-088C-3C30-E4BAB0FD81D5}"/>
              </a:ext>
            </a:extLst>
          </p:cNvPr>
          <p:cNvPicPr>
            <a:picLocks noChangeAspect="1"/>
          </p:cNvPicPr>
          <p:nvPr/>
        </p:nvPicPr>
        <p:blipFill rotWithShape="1">
          <a:blip r:embed="rId3">
            <a:extLst>
              <a:ext uri="{28A0092B-C50C-407E-A947-70E740481C1C}">
                <a14:useLocalDpi xmlns:a14="http://schemas.microsoft.com/office/drawing/2010/main" val="0"/>
              </a:ext>
            </a:extLst>
          </a:blip>
          <a:srcRect l="37692" t="40226" r="52187" b="37726"/>
          <a:stretch/>
        </p:blipFill>
        <p:spPr>
          <a:xfrm>
            <a:off x="7587806" y="1805624"/>
            <a:ext cx="2684258" cy="2538663"/>
          </a:xfrm>
          <a:prstGeom prst="rect">
            <a:avLst/>
          </a:prstGeom>
        </p:spPr>
      </p:pic>
      <p:pic>
        <p:nvPicPr>
          <p:cNvPr id="26" name="Image 25">
            <a:extLst>
              <a:ext uri="{FF2B5EF4-FFF2-40B4-BE49-F238E27FC236}">
                <a16:creationId xmlns:a16="http://schemas.microsoft.com/office/drawing/2014/main" id="{53AB2BB1-5232-1C9E-C856-ACA5B8B30634}"/>
              </a:ext>
            </a:extLst>
          </p:cNvPr>
          <p:cNvPicPr>
            <a:picLocks noChangeAspect="1"/>
          </p:cNvPicPr>
          <p:nvPr/>
        </p:nvPicPr>
        <p:blipFill rotWithShape="1">
          <a:blip r:embed="rId4">
            <a:extLst>
              <a:ext uri="{28A0092B-C50C-407E-A947-70E740481C1C}">
                <a14:useLocalDpi xmlns:a14="http://schemas.microsoft.com/office/drawing/2010/main" val="0"/>
              </a:ext>
            </a:extLst>
          </a:blip>
          <a:srcRect l="23635" t="4767" r="70296" b="83527"/>
          <a:stretch/>
        </p:blipFill>
        <p:spPr>
          <a:xfrm>
            <a:off x="9805737" y="2698034"/>
            <a:ext cx="1947414" cy="1630761"/>
          </a:xfrm>
          <a:prstGeom prst="rect">
            <a:avLst/>
          </a:prstGeom>
        </p:spPr>
      </p:pic>
      <p:sp>
        <p:nvSpPr>
          <p:cNvPr id="30" name="ZoneTexte 29">
            <a:extLst>
              <a:ext uri="{FF2B5EF4-FFF2-40B4-BE49-F238E27FC236}">
                <a16:creationId xmlns:a16="http://schemas.microsoft.com/office/drawing/2014/main" id="{1CBDC2FF-D4A0-4BE3-0787-F878B8720482}"/>
              </a:ext>
            </a:extLst>
          </p:cNvPr>
          <p:cNvSpPr txBox="1"/>
          <p:nvPr/>
        </p:nvSpPr>
        <p:spPr>
          <a:xfrm>
            <a:off x="6470107" y="377612"/>
            <a:ext cx="5236569" cy="1169551"/>
          </a:xfrm>
          <a:prstGeom prst="rect">
            <a:avLst/>
          </a:prstGeom>
          <a:noFill/>
        </p:spPr>
        <p:txBody>
          <a:bodyPr wrap="square">
            <a:spAutoFit/>
          </a:bodyPr>
          <a:lstStyle>
            <a:defPPr>
              <a:defRPr lang="fr-FR"/>
            </a:defPPr>
            <a:lvl1pPr algn="r">
              <a:defRPr sz="1400" b="1" spc="-100">
                <a:latin typeface="Cavolini" panose="03000502040302020204" pitchFamily="66" charset="0"/>
                <a:cs typeface="Cavolini" panose="03000502040302020204" pitchFamily="66" charset="0"/>
              </a:defRPr>
            </a:lvl1pPr>
          </a:lstStyle>
          <a:p>
            <a:r>
              <a:rPr lang="fr-FR" dirty="0"/>
              <a:t>Mais il est possible d'utiliser Cosmos DB sans se soucier du débit. En utilisant l'offre </a:t>
            </a:r>
            <a:r>
              <a:rPr lang="fr-FR" dirty="0" err="1"/>
              <a:t>Serverless</a:t>
            </a:r>
            <a:r>
              <a:rPr lang="fr-FR" dirty="0"/>
              <a:t>. C'est un peu comme si l'orbe ne pouvait pas contenir toute la puissance de la pierre de pouvoir et que l'on pouvait utiliser l'énergie qui s'en dégage pour faire des trucs.</a:t>
            </a:r>
          </a:p>
        </p:txBody>
      </p:sp>
      <p:sp>
        <p:nvSpPr>
          <p:cNvPr id="31" name="Forme libre : forme 30">
            <a:extLst>
              <a:ext uri="{FF2B5EF4-FFF2-40B4-BE49-F238E27FC236}">
                <a16:creationId xmlns:a16="http://schemas.microsoft.com/office/drawing/2014/main" id="{FDFD82C1-60F3-CE83-F826-4692E0606007}"/>
              </a:ext>
            </a:extLst>
          </p:cNvPr>
          <p:cNvSpPr/>
          <p:nvPr/>
        </p:nvSpPr>
        <p:spPr>
          <a:xfrm>
            <a:off x="6451326" y="433137"/>
            <a:ext cx="5207274" cy="1161740"/>
          </a:xfrm>
          <a:custGeom>
            <a:avLst/>
            <a:gdLst>
              <a:gd name="connsiteX0" fmla="*/ 87837 w 5207274"/>
              <a:gd name="connsiteY0" fmla="*/ 0 h 1161740"/>
              <a:gd name="connsiteX1" fmla="*/ 63774 w 5207274"/>
              <a:gd name="connsiteY1" fmla="*/ 667752 h 1161740"/>
              <a:gd name="connsiteX2" fmla="*/ 803716 w 5207274"/>
              <a:gd name="connsiteY2" fmla="*/ 980574 h 1161740"/>
              <a:gd name="connsiteX3" fmla="*/ 2692674 w 5207274"/>
              <a:gd name="connsiteY3" fmla="*/ 1149016 h 1161740"/>
              <a:gd name="connsiteX4" fmla="*/ 5207274 w 5207274"/>
              <a:gd name="connsiteY4" fmla="*/ 1136984 h 1161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07274" h="1161740">
                <a:moveTo>
                  <a:pt x="87837" y="0"/>
                </a:moveTo>
                <a:cubicBezTo>
                  <a:pt x="16149" y="252161"/>
                  <a:pt x="-55539" y="504323"/>
                  <a:pt x="63774" y="667752"/>
                </a:cubicBezTo>
                <a:cubicBezTo>
                  <a:pt x="183087" y="831181"/>
                  <a:pt x="365566" y="900363"/>
                  <a:pt x="803716" y="980574"/>
                </a:cubicBezTo>
                <a:cubicBezTo>
                  <a:pt x="1241866" y="1060785"/>
                  <a:pt x="1958748" y="1122948"/>
                  <a:pt x="2692674" y="1149016"/>
                </a:cubicBezTo>
                <a:cubicBezTo>
                  <a:pt x="3426600" y="1175084"/>
                  <a:pt x="4316937" y="1156034"/>
                  <a:pt x="5207274" y="1136984"/>
                </a:cubicBezTo>
              </a:path>
            </a:pathLst>
          </a:custGeom>
          <a:noFill/>
          <a:ln w="28575"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Forme libre : forme 32">
            <a:extLst>
              <a:ext uri="{FF2B5EF4-FFF2-40B4-BE49-F238E27FC236}">
                <a16:creationId xmlns:a16="http://schemas.microsoft.com/office/drawing/2014/main" id="{2E828E8E-2FE8-EBF0-D88C-B1C22193CB5C}"/>
              </a:ext>
            </a:extLst>
          </p:cNvPr>
          <p:cNvSpPr/>
          <p:nvPr/>
        </p:nvSpPr>
        <p:spPr>
          <a:xfrm>
            <a:off x="6236228" y="1662496"/>
            <a:ext cx="1500772" cy="1050267"/>
          </a:xfrm>
          <a:custGeom>
            <a:avLst/>
            <a:gdLst>
              <a:gd name="connsiteX0" fmla="*/ 976704 w 1500772"/>
              <a:gd name="connsiteY0" fmla="*/ 27941 h 1050267"/>
              <a:gd name="connsiteX1" fmla="*/ 1385777 w 1500772"/>
              <a:gd name="connsiteY1" fmla="*/ 64036 h 1050267"/>
              <a:gd name="connsiteX2" fmla="*/ 1494061 w 1500772"/>
              <a:gd name="connsiteY2" fmla="*/ 437015 h 1050267"/>
              <a:gd name="connsiteX3" fmla="*/ 1235383 w 1500772"/>
              <a:gd name="connsiteY3" fmla="*/ 984451 h 1050267"/>
              <a:gd name="connsiteX4" fmla="*/ 555598 w 1500772"/>
              <a:gd name="connsiteY4" fmla="*/ 1020546 h 1050267"/>
              <a:gd name="connsiteX5" fmla="*/ 242777 w 1500772"/>
              <a:gd name="connsiteY5" fmla="*/ 803978 h 1050267"/>
              <a:gd name="connsiteX6" fmla="*/ 8161 w 1500772"/>
              <a:gd name="connsiteY6" fmla="*/ 184351 h 1050267"/>
              <a:gd name="connsiteX7" fmla="*/ 543567 w 1500772"/>
              <a:gd name="connsiteY7" fmla="*/ 9893 h 1050267"/>
              <a:gd name="connsiteX8" fmla="*/ 976704 w 1500772"/>
              <a:gd name="connsiteY8" fmla="*/ 27941 h 1050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0772" h="1050267">
                <a:moveTo>
                  <a:pt x="976704" y="27941"/>
                </a:moveTo>
                <a:cubicBezTo>
                  <a:pt x="1117072" y="36965"/>
                  <a:pt x="1299551" y="-4143"/>
                  <a:pt x="1385777" y="64036"/>
                </a:cubicBezTo>
                <a:cubicBezTo>
                  <a:pt x="1472003" y="132215"/>
                  <a:pt x="1519127" y="283613"/>
                  <a:pt x="1494061" y="437015"/>
                </a:cubicBezTo>
                <a:cubicBezTo>
                  <a:pt x="1468995" y="590417"/>
                  <a:pt x="1391794" y="887196"/>
                  <a:pt x="1235383" y="984451"/>
                </a:cubicBezTo>
                <a:cubicBezTo>
                  <a:pt x="1078973" y="1081706"/>
                  <a:pt x="721032" y="1050625"/>
                  <a:pt x="555598" y="1020546"/>
                </a:cubicBezTo>
                <a:cubicBezTo>
                  <a:pt x="390164" y="990467"/>
                  <a:pt x="334016" y="943344"/>
                  <a:pt x="242777" y="803978"/>
                </a:cubicBezTo>
                <a:cubicBezTo>
                  <a:pt x="151538" y="664612"/>
                  <a:pt x="-41971" y="316698"/>
                  <a:pt x="8161" y="184351"/>
                </a:cubicBezTo>
                <a:cubicBezTo>
                  <a:pt x="58293" y="52004"/>
                  <a:pt x="381141" y="36964"/>
                  <a:pt x="543567" y="9893"/>
                </a:cubicBezTo>
                <a:cubicBezTo>
                  <a:pt x="705993" y="-17178"/>
                  <a:pt x="836336" y="18917"/>
                  <a:pt x="976704" y="27941"/>
                </a:cubicBezTo>
                <a:close/>
              </a:path>
            </a:pathLst>
          </a:custGeom>
          <a:noFill/>
          <a:ln w="28575"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2" name="ZoneTexte 31">
            <a:extLst>
              <a:ext uri="{FF2B5EF4-FFF2-40B4-BE49-F238E27FC236}">
                <a16:creationId xmlns:a16="http://schemas.microsoft.com/office/drawing/2014/main" id="{8C71EC4E-E1D7-5959-3253-5C32595024BD}"/>
              </a:ext>
            </a:extLst>
          </p:cNvPr>
          <p:cNvSpPr txBox="1"/>
          <p:nvPr/>
        </p:nvSpPr>
        <p:spPr>
          <a:xfrm>
            <a:off x="6279407" y="1723306"/>
            <a:ext cx="1476082" cy="954107"/>
          </a:xfrm>
          <a:prstGeom prst="rect">
            <a:avLst/>
          </a:prstGeom>
          <a:noFill/>
        </p:spPr>
        <p:txBody>
          <a:bodyPr wrap="square">
            <a:spAutoFit/>
          </a:bodyPr>
          <a:lstStyle/>
          <a:p>
            <a:pPr algn="ctr"/>
            <a:r>
              <a:rPr lang="fr-FR" sz="1400" b="1" spc="-100" dirty="0">
                <a:latin typeface="Cavolini" panose="03000502040302020204" pitchFamily="66" charset="0"/>
                <a:cs typeface="Cavolini" panose="03000502040302020204" pitchFamily="66" charset="0"/>
              </a:rPr>
              <a:t>J'ai une autre idée ! </a:t>
            </a:r>
          </a:p>
          <a:p>
            <a:pPr algn="ctr"/>
            <a:r>
              <a:rPr lang="fr-FR" sz="1400" b="1" spc="-100" dirty="0">
                <a:latin typeface="Cavolini" panose="03000502040302020204" pitchFamily="66" charset="0"/>
                <a:cs typeface="Cavolini" panose="03000502040302020204" pitchFamily="66" charset="0"/>
              </a:rPr>
              <a:t>J'adore ce bidule !</a:t>
            </a:r>
          </a:p>
        </p:txBody>
      </p:sp>
      <p:sp>
        <p:nvSpPr>
          <p:cNvPr id="34" name="Forme libre : forme 33">
            <a:extLst>
              <a:ext uri="{FF2B5EF4-FFF2-40B4-BE49-F238E27FC236}">
                <a16:creationId xmlns:a16="http://schemas.microsoft.com/office/drawing/2014/main" id="{174736B2-54E6-20FE-812F-F5DCA67573BA}"/>
              </a:ext>
            </a:extLst>
          </p:cNvPr>
          <p:cNvSpPr/>
          <p:nvPr/>
        </p:nvSpPr>
        <p:spPr>
          <a:xfrm>
            <a:off x="7305064" y="2773573"/>
            <a:ext cx="565484" cy="234616"/>
          </a:xfrm>
          <a:custGeom>
            <a:avLst/>
            <a:gdLst>
              <a:gd name="connsiteX0" fmla="*/ 0 w 565484"/>
              <a:gd name="connsiteY0" fmla="*/ 0 h 234616"/>
              <a:gd name="connsiteX1" fmla="*/ 192505 w 565484"/>
              <a:gd name="connsiteY1" fmla="*/ 186489 h 234616"/>
              <a:gd name="connsiteX2" fmla="*/ 565484 w 565484"/>
              <a:gd name="connsiteY2" fmla="*/ 234616 h 234616"/>
            </a:gdLst>
            <a:ahLst/>
            <a:cxnLst>
              <a:cxn ang="0">
                <a:pos x="connsiteX0" y="connsiteY0"/>
              </a:cxn>
              <a:cxn ang="0">
                <a:pos x="connsiteX1" y="connsiteY1"/>
              </a:cxn>
              <a:cxn ang="0">
                <a:pos x="connsiteX2" y="connsiteY2"/>
              </a:cxn>
            </a:cxnLst>
            <a:rect l="l" t="t" r="r" b="b"/>
            <a:pathLst>
              <a:path w="565484" h="234616">
                <a:moveTo>
                  <a:pt x="0" y="0"/>
                </a:moveTo>
                <a:cubicBezTo>
                  <a:pt x="49129" y="73693"/>
                  <a:pt x="98258" y="147386"/>
                  <a:pt x="192505" y="186489"/>
                </a:cubicBezTo>
                <a:cubicBezTo>
                  <a:pt x="286752" y="225592"/>
                  <a:pt x="426118" y="230104"/>
                  <a:pt x="565484" y="234616"/>
                </a:cubicBezTo>
              </a:path>
            </a:pathLst>
          </a:custGeom>
          <a:noFill/>
          <a:ln w="28575"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0165895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220494D-9438-27F3-D522-8C28F436C2A0}"/>
              </a:ext>
            </a:extLst>
          </p:cNvPr>
          <p:cNvSpPr/>
          <p:nvPr/>
        </p:nvSpPr>
        <p:spPr>
          <a:xfrm>
            <a:off x="121757" y="189560"/>
            <a:ext cx="5653780" cy="4066673"/>
          </a:xfrm>
          <a:custGeom>
            <a:avLst/>
            <a:gdLst>
              <a:gd name="connsiteX0" fmla="*/ 0 w 5653780"/>
              <a:gd name="connsiteY0" fmla="*/ 0 h 4066673"/>
              <a:gd name="connsiteX1" fmla="*/ 684736 w 5653780"/>
              <a:gd name="connsiteY1" fmla="*/ 0 h 4066673"/>
              <a:gd name="connsiteX2" fmla="*/ 1426009 w 5653780"/>
              <a:gd name="connsiteY2" fmla="*/ 0 h 4066673"/>
              <a:gd name="connsiteX3" fmla="*/ 1884593 w 5653780"/>
              <a:gd name="connsiteY3" fmla="*/ 0 h 4066673"/>
              <a:gd name="connsiteX4" fmla="*/ 2512791 w 5653780"/>
              <a:gd name="connsiteY4" fmla="*/ 0 h 4066673"/>
              <a:gd name="connsiteX5" fmla="*/ 3027913 w 5653780"/>
              <a:gd name="connsiteY5" fmla="*/ 0 h 4066673"/>
              <a:gd name="connsiteX6" fmla="*/ 3543035 w 5653780"/>
              <a:gd name="connsiteY6" fmla="*/ 0 h 4066673"/>
              <a:gd name="connsiteX7" fmla="*/ 4284309 w 5653780"/>
              <a:gd name="connsiteY7" fmla="*/ 0 h 4066673"/>
              <a:gd name="connsiteX8" fmla="*/ 4969044 w 5653780"/>
              <a:gd name="connsiteY8" fmla="*/ 0 h 4066673"/>
              <a:gd name="connsiteX9" fmla="*/ 5653780 w 5653780"/>
              <a:gd name="connsiteY9" fmla="*/ 0 h 4066673"/>
              <a:gd name="connsiteX10" fmla="*/ 5653780 w 5653780"/>
              <a:gd name="connsiteY10" fmla="*/ 596445 h 4066673"/>
              <a:gd name="connsiteX11" fmla="*/ 5653780 w 5653780"/>
              <a:gd name="connsiteY11" fmla="*/ 1192891 h 4066673"/>
              <a:gd name="connsiteX12" fmla="*/ 5653780 w 5653780"/>
              <a:gd name="connsiteY12" fmla="*/ 1952003 h 4066673"/>
              <a:gd name="connsiteX13" fmla="*/ 5653780 w 5653780"/>
              <a:gd name="connsiteY13" fmla="*/ 2711115 h 4066673"/>
              <a:gd name="connsiteX14" fmla="*/ 5653780 w 5653780"/>
              <a:gd name="connsiteY14" fmla="*/ 3307561 h 4066673"/>
              <a:gd name="connsiteX15" fmla="*/ 5653780 w 5653780"/>
              <a:gd name="connsiteY15" fmla="*/ 4066673 h 4066673"/>
              <a:gd name="connsiteX16" fmla="*/ 5195196 w 5653780"/>
              <a:gd name="connsiteY16" fmla="*/ 4066673 h 4066673"/>
              <a:gd name="connsiteX17" fmla="*/ 4566998 w 5653780"/>
              <a:gd name="connsiteY17" fmla="*/ 4066673 h 4066673"/>
              <a:gd name="connsiteX18" fmla="*/ 3938800 w 5653780"/>
              <a:gd name="connsiteY18" fmla="*/ 4066673 h 4066673"/>
              <a:gd name="connsiteX19" fmla="*/ 3367140 w 5653780"/>
              <a:gd name="connsiteY19" fmla="*/ 4066673 h 4066673"/>
              <a:gd name="connsiteX20" fmla="*/ 2795480 w 5653780"/>
              <a:gd name="connsiteY20" fmla="*/ 4066673 h 4066673"/>
              <a:gd name="connsiteX21" fmla="*/ 2223820 w 5653780"/>
              <a:gd name="connsiteY21" fmla="*/ 4066673 h 4066673"/>
              <a:gd name="connsiteX22" fmla="*/ 1708698 w 5653780"/>
              <a:gd name="connsiteY22" fmla="*/ 4066673 h 4066673"/>
              <a:gd name="connsiteX23" fmla="*/ 967425 w 5653780"/>
              <a:gd name="connsiteY23" fmla="*/ 4066673 h 4066673"/>
              <a:gd name="connsiteX24" fmla="*/ 0 w 5653780"/>
              <a:gd name="connsiteY24" fmla="*/ 4066673 h 4066673"/>
              <a:gd name="connsiteX25" fmla="*/ 0 w 5653780"/>
              <a:gd name="connsiteY25" fmla="*/ 3510894 h 4066673"/>
              <a:gd name="connsiteX26" fmla="*/ 0 w 5653780"/>
              <a:gd name="connsiteY26" fmla="*/ 2792449 h 4066673"/>
              <a:gd name="connsiteX27" fmla="*/ 0 w 5653780"/>
              <a:gd name="connsiteY27" fmla="*/ 2114670 h 4066673"/>
              <a:gd name="connsiteX28" fmla="*/ 0 w 5653780"/>
              <a:gd name="connsiteY28" fmla="*/ 1396224 h 4066673"/>
              <a:gd name="connsiteX29" fmla="*/ 0 w 5653780"/>
              <a:gd name="connsiteY29" fmla="*/ 799779 h 4066673"/>
              <a:gd name="connsiteX30" fmla="*/ 0 w 5653780"/>
              <a:gd name="connsiteY30" fmla="*/ 0 h 4066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653780" h="4066673" fill="none" extrusionOk="0">
                <a:moveTo>
                  <a:pt x="0" y="0"/>
                </a:moveTo>
                <a:cubicBezTo>
                  <a:pt x="307929" y="6565"/>
                  <a:pt x="473185" y="8390"/>
                  <a:pt x="684736" y="0"/>
                </a:cubicBezTo>
                <a:cubicBezTo>
                  <a:pt x="896287" y="-8390"/>
                  <a:pt x="1099626" y="-24268"/>
                  <a:pt x="1426009" y="0"/>
                </a:cubicBezTo>
                <a:cubicBezTo>
                  <a:pt x="1752392" y="24268"/>
                  <a:pt x="1735663" y="-8983"/>
                  <a:pt x="1884593" y="0"/>
                </a:cubicBezTo>
                <a:cubicBezTo>
                  <a:pt x="2033523" y="8983"/>
                  <a:pt x="2209204" y="4670"/>
                  <a:pt x="2512791" y="0"/>
                </a:cubicBezTo>
                <a:cubicBezTo>
                  <a:pt x="2816378" y="-4670"/>
                  <a:pt x="2896916" y="521"/>
                  <a:pt x="3027913" y="0"/>
                </a:cubicBezTo>
                <a:cubicBezTo>
                  <a:pt x="3158910" y="-521"/>
                  <a:pt x="3414425" y="4744"/>
                  <a:pt x="3543035" y="0"/>
                </a:cubicBezTo>
                <a:cubicBezTo>
                  <a:pt x="3671645" y="-4744"/>
                  <a:pt x="3950608" y="-15488"/>
                  <a:pt x="4284309" y="0"/>
                </a:cubicBezTo>
                <a:cubicBezTo>
                  <a:pt x="4618010" y="15488"/>
                  <a:pt x="4788258" y="4280"/>
                  <a:pt x="4969044" y="0"/>
                </a:cubicBezTo>
                <a:cubicBezTo>
                  <a:pt x="5149830" y="-4280"/>
                  <a:pt x="5391622" y="-20129"/>
                  <a:pt x="5653780" y="0"/>
                </a:cubicBezTo>
                <a:cubicBezTo>
                  <a:pt x="5656140" y="275999"/>
                  <a:pt x="5642856" y="442580"/>
                  <a:pt x="5653780" y="596445"/>
                </a:cubicBezTo>
                <a:cubicBezTo>
                  <a:pt x="5664704" y="750310"/>
                  <a:pt x="5667439" y="1036657"/>
                  <a:pt x="5653780" y="1192891"/>
                </a:cubicBezTo>
                <a:cubicBezTo>
                  <a:pt x="5640121" y="1349125"/>
                  <a:pt x="5643912" y="1632224"/>
                  <a:pt x="5653780" y="1952003"/>
                </a:cubicBezTo>
                <a:cubicBezTo>
                  <a:pt x="5663648" y="2271782"/>
                  <a:pt x="5654311" y="2461339"/>
                  <a:pt x="5653780" y="2711115"/>
                </a:cubicBezTo>
                <a:cubicBezTo>
                  <a:pt x="5653249" y="2960891"/>
                  <a:pt x="5679299" y="3011404"/>
                  <a:pt x="5653780" y="3307561"/>
                </a:cubicBezTo>
                <a:cubicBezTo>
                  <a:pt x="5628261" y="3603718"/>
                  <a:pt x="5643891" y="3757706"/>
                  <a:pt x="5653780" y="4066673"/>
                </a:cubicBezTo>
                <a:cubicBezTo>
                  <a:pt x="5426798" y="4061700"/>
                  <a:pt x="5289875" y="4066260"/>
                  <a:pt x="5195196" y="4066673"/>
                </a:cubicBezTo>
                <a:cubicBezTo>
                  <a:pt x="5100517" y="4067086"/>
                  <a:pt x="4748821" y="4080174"/>
                  <a:pt x="4566998" y="4066673"/>
                </a:cubicBezTo>
                <a:cubicBezTo>
                  <a:pt x="4385175" y="4053172"/>
                  <a:pt x="4154902" y="4076566"/>
                  <a:pt x="3938800" y="4066673"/>
                </a:cubicBezTo>
                <a:cubicBezTo>
                  <a:pt x="3722698" y="4056780"/>
                  <a:pt x="3511654" y="4084445"/>
                  <a:pt x="3367140" y="4066673"/>
                </a:cubicBezTo>
                <a:cubicBezTo>
                  <a:pt x="3222626" y="4048901"/>
                  <a:pt x="3038158" y="4048444"/>
                  <a:pt x="2795480" y="4066673"/>
                </a:cubicBezTo>
                <a:cubicBezTo>
                  <a:pt x="2552802" y="4084902"/>
                  <a:pt x="2432801" y="4083752"/>
                  <a:pt x="2223820" y="4066673"/>
                </a:cubicBezTo>
                <a:cubicBezTo>
                  <a:pt x="2014839" y="4049594"/>
                  <a:pt x="1820283" y="4041018"/>
                  <a:pt x="1708698" y="4066673"/>
                </a:cubicBezTo>
                <a:cubicBezTo>
                  <a:pt x="1597113" y="4092328"/>
                  <a:pt x="1148937" y="4098730"/>
                  <a:pt x="967425" y="4066673"/>
                </a:cubicBezTo>
                <a:cubicBezTo>
                  <a:pt x="785913" y="4034616"/>
                  <a:pt x="227506" y="4090698"/>
                  <a:pt x="0" y="4066673"/>
                </a:cubicBezTo>
                <a:cubicBezTo>
                  <a:pt x="-18528" y="3834085"/>
                  <a:pt x="10064" y="3647288"/>
                  <a:pt x="0" y="3510894"/>
                </a:cubicBezTo>
                <a:cubicBezTo>
                  <a:pt x="-10064" y="3374500"/>
                  <a:pt x="22111" y="3083241"/>
                  <a:pt x="0" y="2792449"/>
                </a:cubicBezTo>
                <a:cubicBezTo>
                  <a:pt x="-22111" y="2501658"/>
                  <a:pt x="6088" y="2259364"/>
                  <a:pt x="0" y="2114670"/>
                </a:cubicBezTo>
                <a:cubicBezTo>
                  <a:pt x="-6088" y="1969976"/>
                  <a:pt x="-21526" y="1643545"/>
                  <a:pt x="0" y="1396224"/>
                </a:cubicBezTo>
                <a:cubicBezTo>
                  <a:pt x="21526" y="1148903"/>
                  <a:pt x="-14093" y="1000645"/>
                  <a:pt x="0" y="799779"/>
                </a:cubicBezTo>
                <a:cubicBezTo>
                  <a:pt x="14093" y="598913"/>
                  <a:pt x="11810" y="340816"/>
                  <a:pt x="0" y="0"/>
                </a:cubicBezTo>
                <a:close/>
              </a:path>
              <a:path w="5653780" h="4066673" stroke="0" extrusionOk="0">
                <a:moveTo>
                  <a:pt x="0" y="0"/>
                </a:moveTo>
                <a:cubicBezTo>
                  <a:pt x="337918" y="19145"/>
                  <a:pt x="504089" y="-29292"/>
                  <a:pt x="684736" y="0"/>
                </a:cubicBezTo>
                <a:cubicBezTo>
                  <a:pt x="865383" y="29292"/>
                  <a:pt x="1054811" y="8820"/>
                  <a:pt x="1369471" y="0"/>
                </a:cubicBezTo>
                <a:cubicBezTo>
                  <a:pt x="1684131" y="-8820"/>
                  <a:pt x="1820640" y="8322"/>
                  <a:pt x="1997669" y="0"/>
                </a:cubicBezTo>
                <a:cubicBezTo>
                  <a:pt x="2174698" y="-8322"/>
                  <a:pt x="2278525" y="-19422"/>
                  <a:pt x="2512791" y="0"/>
                </a:cubicBezTo>
                <a:cubicBezTo>
                  <a:pt x="2747057" y="19422"/>
                  <a:pt x="2985845" y="16773"/>
                  <a:pt x="3197527" y="0"/>
                </a:cubicBezTo>
                <a:cubicBezTo>
                  <a:pt x="3409209" y="-16773"/>
                  <a:pt x="3626568" y="2644"/>
                  <a:pt x="3938800" y="0"/>
                </a:cubicBezTo>
                <a:cubicBezTo>
                  <a:pt x="4251032" y="-2644"/>
                  <a:pt x="4373145" y="4001"/>
                  <a:pt x="4566998" y="0"/>
                </a:cubicBezTo>
                <a:cubicBezTo>
                  <a:pt x="4760851" y="-4001"/>
                  <a:pt x="5282483" y="27159"/>
                  <a:pt x="5653780" y="0"/>
                </a:cubicBezTo>
                <a:cubicBezTo>
                  <a:pt x="5643817" y="343811"/>
                  <a:pt x="5634752" y="570420"/>
                  <a:pt x="5653780" y="718446"/>
                </a:cubicBezTo>
                <a:cubicBezTo>
                  <a:pt x="5672808" y="866472"/>
                  <a:pt x="5669908" y="1103414"/>
                  <a:pt x="5653780" y="1355558"/>
                </a:cubicBezTo>
                <a:cubicBezTo>
                  <a:pt x="5637652" y="1607702"/>
                  <a:pt x="5634460" y="1857656"/>
                  <a:pt x="5653780" y="2074003"/>
                </a:cubicBezTo>
                <a:cubicBezTo>
                  <a:pt x="5673100" y="2290350"/>
                  <a:pt x="5643202" y="2428605"/>
                  <a:pt x="5653780" y="2711115"/>
                </a:cubicBezTo>
                <a:cubicBezTo>
                  <a:pt x="5664358" y="2993625"/>
                  <a:pt x="5683115" y="3046929"/>
                  <a:pt x="5653780" y="3348227"/>
                </a:cubicBezTo>
                <a:cubicBezTo>
                  <a:pt x="5624445" y="3649525"/>
                  <a:pt x="5684969" y="3904270"/>
                  <a:pt x="5653780" y="4066673"/>
                </a:cubicBezTo>
                <a:cubicBezTo>
                  <a:pt x="5543691" y="4087339"/>
                  <a:pt x="5255752" y="4067817"/>
                  <a:pt x="5138658" y="4066673"/>
                </a:cubicBezTo>
                <a:cubicBezTo>
                  <a:pt x="5021564" y="4065529"/>
                  <a:pt x="4804631" y="4056011"/>
                  <a:pt x="4680073" y="4066673"/>
                </a:cubicBezTo>
                <a:cubicBezTo>
                  <a:pt x="4555515" y="4077335"/>
                  <a:pt x="4301318" y="4047968"/>
                  <a:pt x="4164951" y="4066673"/>
                </a:cubicBezTo>
                <a:cubicBezTo>
                  <a:pt x="4028584" y="4085378"/>
                  <a:pt x="3750443" y="4039420"/>
                  <a:pt x="3593291" y="4066673"/>
                </a:cubicBezTo>
                <a:cubicBezTo>
                  <a:pt x="3436139" y="4093926"/>
                  <a:pt x="3103585" y="4089375"/>
                  <a:pt x="2852018" y="4066673"/>
                </a:cubicBezTo>
                <a:cubicBezTo>
                  <a:pt x="2600451" y="4043971"/>
                  <a:pt x="2533159" y="4073601"/>
                  <a:pt x="2223820" y="4066673"/>
                </a:cubicBezTo>
                <a:cubicBezTo>
                  <a:pt x="1914481" y="4059745"/>
                  <a:pt x="1886432" y="4082858"/>
                  <a:pt x="1708698" y="4066673"/>
                </a:cubicBezTo>
                <a:cubicBezTo>
                  <a:pt x="1530964" y="4050488"/>
                  <a:pt x="1459532" y="4052840"/>
                  <a:pt x="1250114" y="4066673"/>
                </a:cubicBezTo>
                <a:cubicBezTo>
                  <a:pt x="1040696" y="4080506"/>
                  <a:pt x="838417" y="4062693"/>
                  <a:pt x="678454" y="4066673"/>
                </a:cubicBezTo>
                <a:cubicBezTo>
                  <a:pt x="518491" y="4070653"/>
                  <a:pt x="271243" y="4038765"/>
                  <a:pt x="0" y="4066673"/>
                </a:cubicBezTo>
                <a:cubicBezTo>
                  <a:pt x="17450" y="3779676"/>
                  <a:pt x="37850" y="3562672"/>
                  <a:pt x="0" y="3307561"/>
                </a:cubicBezTo>
                <a:cubicBezTo>
                  <a:pt x="-37850" y="3052450"/>
                  <a:pt x="-10401" y="2801999"/>
                  <a:pt x="0" y="2589115"/>
                </a:cubicBezTo>
                <a:cubicBezTo>
                  <a:pt x="10401" y="2376231"/>
                  <a:pt x="-3522" y="2221493"/>
                  <a:pt x="0" y="1911336"/>
                </a:cubicBezTo>
                <a:cubicBezTo>
                  <a:pt x="3522" y="1601179"/>
                  <a:pt x="-17441" y="1578444"/>
                  <a:pt x="0" y="1355558"/>
                </a:cubicBezTo>
                <a:cubicBezTo>
                  <a:pt x="17441" y="1132672"/>
                  <a:pt x="-16946" y="941015"/>
                  <a:pt x="0" y="637112"/>
                </a:cubicBezTo>
                <a:cubicBezTo>
                  <a:pt x="16946" y="333209"/>
                  <a:pt x="-27531" y="314156"/>
                  <a:pt x="0" y="0"/>
                </a:cubicBezTo>
                <a:close/>
              </a:path>
            </a:pathLst>
          </a:custGeom>
          <a:solidFill>
            <a:schemeClr val="bg1"/>
          </a:solidFill>
          <a:ln w="19050">
            <a:solidFill>
              <a:schemeClr val="tx1"/>
            </a:solidFill>
            <a:prstDash val="solid"/>
            <a:extLst>
              <a:ext uri="{C807C97D-BFC1-408E-A445-0C87EB9F89A2}">
                <ask:lineSketchStyleProps xmlns:ask="http://schemas.microsoft.com/office/drawing/2018/sketchyshapes" sd="283680357">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dirty="0"/>
          </a:p>
        </p:txBody>
      </p:sp>
      <p:sp>
        <p:nvSpPr>
          <p:cNvPr id="3" name="Rectangle 2">
            <a:extLst>
              <a:ext uri="{FF2B5EF4-FFF2-40B4-BE49-F238E27FC236}">
                <a16:creationId xmlns:a16="http://schemas.microsoft.com/office/drawing/2014/main" id="{51EA14DB-AD7D-521B-00A7-0F86773FA1D8}"/>
              </a:ext>
            </a:extLst>
          </p:cNvPr>
          <p:cNvSpPr/>
          <p:nvPr/>
        </p:nvSpPr>
        <p:spPr>
          <a:xfrm>
            <a:off x="6103045" y="277614"/>
            <a:ext cx="5653780" cy="4066673"/>
          </a:xfrm>
          <a:custGeom>
            <a:avLst/>
            <a:gdLst>
              <a:gd name="connsiteX0" fmla="*/ 0 w 5653780"/>
              <a:gd name="connsiteY0" fmla="*/ 0 h 4066673"/>
              <a:gd name="connsiteX1" fmla="*/ 684736 w 5653780"/>
              <a:gd name="connsiteY1" fmla="*/ 0 h 4066673"/>
              <a:gd name="connsiteX2" fmla="*/ 1426009 w 5653780"/>
              <a:gd name="connsiteY2" fmla="*/ 0 h 4066673"/>
              <a:gd name="connsiteX3" fmla="*/ 1884593 w 5653780"/>
              <a:gd name="connsiteY3" fmla="*/ 0 h 4066673"/>
              <a:gd name="connsiteX4" fmla="*/ 2512791 w 5653780"/>
              <a:gd name="connsiteY4" fmla="*/ 0 h 4066673"/>
              <a:gd name="connsiteX5" fmla="*/ 3027913 w 5653780"/>
              <a:gd name="connsiteY5" fmla="*/ 0 h 4066673"/>
              <a:gd name="connsiteX6" fmla="*/ 3543035 w 5653780"/>
              <a:gd name="connsiteY6" fmla="*/ 0 h 4066673"/>
              <a:gd name="connsiteX7" fmla="*/ 4284309 w 5653780"/>
              <a:gd name="connsiteY7" fmla="*/ 0 h 4066673"/>
              <a:gd name="connsiteX8" fmla="*/ 4969044 w 5653780"/>
              <a:gd name="connsiteY8" fmla="*/ 0 h 4066673"/>
              <a:gd name="connsiteX9" fmla="*/ 5653780 w 5653780"/>
              <a:gd name="connsiteY9" fmla="*/ 0 h 4066673"/>
              <a:gd name="connsiteX10" fmla="*/ 5653780 w 5653780"/>
              <a:gd name="connsiteY10" fmla="*/ 596445 h 4066673"/>
              <a:gd name="connsiteX11" fmla="*/ 5653780 w 5653780"/>
              <a:gd name="connsiteY11" fmla="*/ 1192891 h 4066673"/>
              <a:gd name="connsiteX12" fmla="*/ 5653780 w 5653780"/>
              <a:gd name="connsiteY12" fmla="*/ 1952003 h 4066673"/>
              <a:gd name="connsiteX13" fmla="*/ 5653780 w 5653780"/>
              <a:gd name="connsiteY13" fmla="*/ 2711115 h 4066673"/>
              <a:gd name="connsiteX14" fmla="*/ 5653780 w 5653780"/>
              <a:gd name="connsiteY14" fmla="*/ 3307561 h 4066673"/>
              <a:gd name="connsiteX15" fmla="*/ 5653780 w 5653780"/>
              <a:gd name="connsiteY15" fmla="*/ 4066673 h 4066673"/>
              <a:gd name="connsiteX16" fmla="*/ 5195196 w 5653780"/>
              <a:gd name="connsiteY16" fmla="*/ 4066673 h 4066673"/>
              <a:gd name="connsiteX17" fmla="*/ 4566998 w 5653780"/>
              <a:gd name="connsiteY17" fmla="*/ 4066673 h 4066673"/>
              <a:gd name="connsiteX18" fmla="*/ 3938800 w 5653780"/>
              <a:gd name="connsiteY18" fmla="*/ 4066673 h 4066673"/>
              <a:gd name="connsiteX19" fmla="*/ 3367140 w 5653780"/>
              <a:gd name="connsiteY19" fmla="*/ 4066673 h 4066673"/>
              <a:gd name="connsiteX20" fmla="*/ 2795480 w 5653780"/>
              <a:gd name="connsiteY20" fmla="*/ 4066673 h 4066673"/>
              <a:gd name="connsiteX21" fmla="*/ 2223820 w 5653780"/>
              <a:gd name="connsiteY21" fmla="*/ 4066673 h 4066673"/>
              <a:gd name="connsiteX22" fmla="*/ 1708698 w 5653780"/>
              <a:gd name="connsiteY22" fmla="*/ 4066673 h 4066673"/>
              <a:gd name="connsiteX23" fmla="*/ 967425 w 5653780"/>
              <a:gd name="connsiteY23" fmla="*/ 4066673 h 4066673"/>
              <a:gd name="connsiteX24" fmla="*/ 0 w 5653780"/>
              <a:gd name="connsiteY24" fmla="*/ 4066673 h 4066673"/>
              <a:gd name="connsiteX25" fmla="*/ 0 w 5653780"/>
              <a:gd name="connsiteY25" fmla="*/ 3510894 h 4066673"/>
              <a:gd name="connsiteX26" fmla="*/ 0 w 5653780"/>
              <a:gd name="connsiteY26" fmla="*/ 2792449 h 4066673"/>
              <a:gd name="connsiteX27" fmla="*/ 0 w 5653780"/>
              <a:gd name="connsiteY27" fmla="*/ 2114670 h 4066673"/>
              <a:gd name="connsiteX28" fmla="*/ 0 w 5653780"/>
              <a:gd name="connsiteY28" fmla="*/ 1396224 h 4066673"/>
              <a:gd name="connsiteX29" fmla="*/ 0 w 5653780"/>
              <a:gd name="connsiteY29" fmla="*/ 799779 h 4066673"/>
              <a:gd name="connsiteX30" fmla="*/ 0 w 5653780"/>
              <a:gd name="connsiteY30" fmla="*/ 0 h 4066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653780" h="4066673" fill="none" extrusionOk="0">
                <a:moveTo>
                  <a:pt x="0" y="0"/>
                </a:moveTo>
                <a:cubicBezTo>
                  <a:pt x="307929" y="6565"/>
                  <a:pt x="473185" y="8390"/>
                  <a:pt x="684736" y="0"/>
                </a:cubicBezTo>
                <a:cubicBezTo>
                  <a:pt x="896287" y="-8390"/>
                  <a:pt x="1099626" y="-24268"/>
                  <a:pt x="1426009" y="0"/>
                </a:cubicBezTo>
                <a:cubicBezTo>
                  <a:pt x="1752392" y="24268"/>
                  <a:pt x="1735663" y="-8983"/>
                  <a:pt x="1884593" y="0"/>
                </a:cubicBezTo>
                <a:cubicBezTo>
                  <a:pt x="2033523" y="8983"/>
                  <a:pt x="2209204" y="4670"/>
                  <a:pt x="2512791" y="0"/>
                </a:cubicBezTo>
                <a:cubicBezTo>
                  <a:pt x="2816378" y="-4670"/>
                  <a:pt x="2896916" y="521"/>
                  <a:pt x="3027913" y="0"/>
                </a:cubicBezTo>
                <a:cubicBezTo>
                  <a:pt x="3158910" y="-521"/>
                  <a:pt x="3414425" y="4744"/>
                  <a:pt x="3543035" y="0"/>
                </a:cubicBezTo>
                <a:cubicBezTo>
                  <a:pt x="3671645" y="-4744"/>
                  <a:pt x="3950608" y="-15488"/>
                  <a:pt x="4284309" y="0"/>
                </a:cubicBezTo>
                <a:cubicBezTo>
                  <a:pt x="4618010" y="15488"/>
                  <a:pt x="4788258" y="4280"/>
                  <a:pt x="4969044" y="0"/>
                </a:cubicBezTo>
                <a:cubicBezTo>
                  <a:pt x="5149830" y="-4280"/>
                  <a:pt x="5391622" y="-20129"/>
                  <a:pt x="5653780" y="0"/>
                </a:cubicBezTo>
                <a:cubicBezTo>
                  <a:pt x="5656140" y="275999"/>
                  <a:pt x="5642856" y="442580"/>
                  <a:pt x="5653780" y="596445"/>
                </a:cubicBezTo>
                <a:cubicBezTo>
                  <a:pt x="5664704" y="750310"/>
                  <a:pt x="5667439" y="1036657"/>
                  <a:pt x="5653780" y="1192891"/>
                </a:cubicBezTo>
                <a:cubicBezTo>
                  <a:pt x="5640121" y="1349125"/>
                  <a:pt x="5643912" y="1632224"/>
                  <a:pt x="5653780" y="1952003"/>
                </a:cubicBezTo>
                <a:cubicBezTo>
                  <a:pt x="5663648" y="2271782"/>
                  <a:pt x="5654311" y="2461339"/>
                  <a:pt x="5653780" y="2711115"/>
                </a:cubicBezTo>
                <a:cubicBezTo>
                  <a:pt x="5653249" y="2960891"/>
                  <a:pt x="5679299" y="3011404"/>
                  <a:pt x="5653780" y="3307561"/>
                </a:cubicBezTo>
                <a:cubicBezTo>
                  <a:pt x="5628261" y="3603718"/>
                  <a:pt x="5643891" y="3757706"/>
                  <a:pt x="5653780" y="4066673"/>
                </a:cubicBezTo>
                <a:cubicBezTo>
                  <a:pt x="5426798" y="4061700"/>
                  <a:pt x="5289875" y="4066260"/>
                  <a:pt x="5195196" y="4066673"/>
                </a:cubicBezTo>
                <a:cubicBezTo>
                  <a:pt x="5100517" y="4067086"/>
                  <a:pt x="4748821" y="4080174"/>
                  <a:pt x="4566998" y="4066673"/>
                </a:cubicBezTo>
                <a:cubicBezTo>
                  <a:pt x="4385175" y="4053172"/>
                  <a:pt x="4154902" y="4076566"/>
                  <a:pt x="3938800" y="4066673"/>
                </a:cubicBezTo>
                <a:cubicBezTo>
                  <a:pt x="3722698" y="4056780"/>
                  <a:pt x="3511654" y="4084445"/>
                  <a:pt x="3367140" y="4066673"/>
                </a:cubicBezTo>
                <a:cubicBezTo>
                  <a:pt x="3222626" y="4048901"/>
                  <a:pt x="3038158" y="4048444"/>
                  <a:pt x="2795480" y="4066673"/>
                </a:cubicBezTo>
                <a:cubicBezTo>
                  <a:pt x="2552802" y="4084902"/>
                  <a:pt x="2432801" y="4083752"/>
                  <a:pt x="2223820" y="4066673"/>
                </a:cubicBezTo>
                <a:cubicBezTo>
                  <a:pt x="2014839" y="4049594"/>
                  <a:pt x="1820283" y="4041018"/>
                  <a:pt x="1708698" y="4066673"/>
                </a:cubicBezTo>
                <a:cubicBezTo>
                  <a:pt x="1597113" y="4092328"/>
                  <a:pt x="1148937" y="4098730"/>
                  <a:pt x="967425" y="4066673"/>
                </a:cubicBezTo>
                <a:cubicBezTo>
                  <a:pt x="785913" y="4034616"/>
                  <a:pt x="227506" y="4090698"/>
                  <a:pt x="0" y="4066673"/>
                </a:cubicBezTo>
                <a:cubicBezTo>
                  <a:pt x="-18528" y="3834085"/>
                  <a:pt x="10064" y="3647288"/>
                  <a:pt x="0" y="3510894"/>
                </a:cubicBezTo>
                <a:cubicBezTo>
                  <a:pt x="-10064" y="3374500"/>
                  <a:pt x="22111" y="3083241"/>
                  <a:pt x="0" y="2792449"/>
                </a:cubicBezTo>
                <a:cubicBezTo>
                  <a:pt x="-22111" y="2501658"/>
                  <a:pt x="6088" y="2259364"/>
                  <a:pt x="0" y="2114670"/>
                </a:cubicBezTo>
                <a:cubicBezTo>
                  <a:pt x="-6088" y="1969976"/>
                  <a:pt x="-21526" y="1643545"/>
                  <a:pt x="0" y="1396224"/>
                </a:cubicBezTo>
                <a:cubicBezTo>
                  <a:pt x="21526" y="1148903"/>
                  <a:pt x="-14093" y="1000645"/>
                  <a:pt x="0" y="799779"/>
                </a:cubicBezTo>
                <a:cubicBezTo>
                  <a:pt x="14093" y="598913"/>
                  <a:pt x="11810" y="340816"/>
                  <a:pt x="0" y="0"/>
                </a:cubicBezTo>
                <a:close/>
              </a:path>
              <a:path w="5653780" h="4066673" stroke="0" extrusionOk="0">
                <a:moveTo>
                  <a:pt x="0" y="0"/>
                </a:moveTo>
                <a:cubicBezTo>
                  <a:pt x="337918" y="19145"/>
                  <a:pt x="504089" y="-29292"/>
                  <a:pt x="684736" y="0"/>
                </a:cubicBezTo>
                <a:cubicBezTo>
                  <a:pt x="865383" y="29292"/>
                  <a:pt x="1054811" y="8820"/>
                  <a:pt x="1369471" y="0"/>
                </a:cubicBezTo>
                <a:cubicBezTo>
                  <a:pt x="1684131" y="-8820"/>
                  <a:pt x="1820640" y="8322"/>
                  <a:pt x="1997669" y="0"/>
                </a:cubicBezTo>
                <a:cubicBezTo>
                  <a:pt x="2174698" y="-8322"/>
                  <a:pt x="2278525" y="-19422"/>
                  <a:pt x="2512791" y="0"/>
                </a:cubicBezTo>
                <a:cubicBezTo>
                  <a:pt x="2747057" y="19422"/>
                  <a:pt x="2985845" y="16773"/>
                  <a:pt x="3197527" y="0"/>
                </a:cubicBezTo>
                <a:cubicBezTo>
                  <a:pt x="3409209" y="-16773"/>
                  <a:pt x="3626568" y="2644"/>
                  <a:pt x="3938800" y="0"/>
                </a:cubicBezTo>
                <a:cubicBezTo>
                  <a:pt x="4251032" y="-2644"/>
                  <a:pt x="4373145" y="4001"/>
                  <a:pt x="4566998" y="0"/>
                </a:cubicBezTo>
                <a:cubicBezTo>
                  <a:pt x="4760851" y="-4001"/>
                  <a:pt x="5282483" y="27159"/>
                  <a:pt x="5653780" y="0"/>
                </a:cubicBezTo>
                <a:cubicBezTo>
                  <a:pt x="5643817" y="343811"/>
                  <a:pt x="5634752" y="570420"/>
                  <a:pt x="5653780" y="718446"/>
                </a:cubicBezTo>
                <a:cubicBezTo>
                  <a:pt x="5672808" y="866472"/>
                  <a:pt x="5669908" y="1103414"/>
                  <a:pt x="5653780" y="1355558"/>
                </a:cubicBezTo>
                <a:cubicBezTo>
                  <a:pt x="5637652" y="1607702"/>
                  <a:pt x="5634460" y="1857656"/>
                  <a:pt x="5653780" y="2074003"/>
                </a:cubicBezTo>
                <a:cubicBezTo>
                  <a:pt x="5673100" y="2290350"/>
                  <a:pt x="5643202" y="2428605"/>
                  <a:pt x="5653780" y="2711115"/>
                </a:cubicBezTo>
                <a:cubicBezTo>
                  <a:pt x="5664358" y="2993625"/>
                  <a:pt x="5683115" y="3046929"/>
                  <a:pt x="5653780" y="3348227"/>
                </a:cubicBezTo>
                <a:cubicBezTo>
                  <a:pt x="5624445" y="3649525"/>
                  <a:pt x="5684969" y="3904270"/>
                  <a:pt x="5653780" y="4066673"/>
                </a:cubicBezTo>
                <a:cubicBezTo>
                  <a:pt x="5543691" y="4087339"/>
                  <a:pt x="5255752" y="4067817"/>
                  <a:pt x="5138658" y="4066673"/>
                </a:cubicBezTo>
                <a:cubicBezTo>
                  <a:pt x="5021564" y="4065529"/>
                  <a:pt x="4804631" y="4056011"/>
                  <a:pt x="4680073" y="4066673"/>
                </a:cubicBezTo>
                <a:cubicBezTo>
                  <a:pt x="4555515" y="4077335"/>
                  <a:pt x="4301318" y="4047968"/>
                  <a:pt x="4164951" y="4066673"/>
                </a:cubicBezTo>
                <a:cubicBezTo>
                  <a:pt x="4028584" y="4085378"/>
                  <a:pt x="3750443" y="4039420"/>
                  <a:pt x="3593291" y="4066673"/>
                </a:cubicBezTo>
                <a:cubicBezTo>
                  <a:pt x="3436139" y="4093926"/>
                  <a:pt x="3103585" y="4089375"/>
                  <a:pt x="2852018" y="4066673"/>
                </a:cubicBezTo>
                <a:cubicBezTo>
                  <a:pt x="2600451" y="4043971"/>
                  <a:pt x="2533159" y="4073601"/>
                  <a:pt x="2223820" y="4066673"/>
                </a:cubicBezTo>
                <a:cubicBezTo>
                  <a:pt x="1914481" y="4059745"/>
                  <a:pt x="1886432" y="4082858"/>
                  <a:pt x="1708698" y="4066673"/>
                </a:cubicBezTo>
                <a:cubicBezTo>
                  <a:pt x="1530964" y="4050488"/>
                  <a:pt x="1459532" y="4052840"/>
                  <a:pt x="1250114" y="4066673"/>
                </a:cubicBezTo>
                <a:cubicBezTo>
                  <a:pt x="1040696" y="4080506"/>
                  <a:pt x="838417" y="4062693"/>
                  <a:pt x="678454" y="4066673"/>
                </a:cubicBezTo>
                <a:cubicBezTo>
                  <a:pt x="518491" y="4070653"/>
                  <a:pt x="271243" y="4038765"/>
                  <a:pt x="0" y="4066673"/>
                </a:cubicBezTo>
                <a:cubicBezTo>
                  <a:pt x="17450" y="3779676"/>
                  <a:pt x="37850" y="3562672"/>
                  <a:pt x="0" y="3307561"/>
                </a:cubicBezTo>
                <a:cubicBezTo>
                  <a:pt x="-37850" y="3052450"/>
                  <a:pt x="-10401" y="2801999"/>
                  <a:pt x="0" y="2589115"/>
                </a:cubicBezTo>
                <a:cubicBezTo>
                  <a:pt x="10401" y="2376231"/>
                  <a:pt x="-3522" y="2221493"/>
                  <a:pt x="0" y="1911336"/>
                </a:cubicBezTo>
                <a:cubicBezTo>
                  <a:pt x="3522" y="1601179"/>
                  <a:pt x="-17441" y="1578444"/>
                  <a:pt x="0" y="1355558"/>
                </a:cubicBezTo>
                <a:cubicBezTo>
                  <a:pt x="17441" y="1132672"/>
                  <a:pt x="-16946" y="941015"/>
                  <a:pt x="0" y="637112"/>
                </a:cubicBezTo>
                <a:cubicBezTo>
                  <a:pt x="16946" y="333209"/>
                  <a:pt x="-27531" y="314156"/>
                  <a:pt x="0" y="0"/>
                </a:cubicBezTo>
                <a:close/>
              </a:path>
            </a:pathLst>
          </a:custGeom>
          <a:solidFill>
            <a:schemeClr val="bg1"/>
          </a:solidFill>
          <a:ln w="19050">
            <a:solidFill>
              <a:schemeClr val="tx1"/>
            </a:solidFill>
            <a:prstDash val="solid"/>
            <a:extLst>
              <a:ext uri="{C807C97D-BFC1-408E-A445-0C87EB9F89A2}">
                <ask:lineSketchStyleProps xmlns:ask="http://schemas.microsoft.com/office/drawing/2018/sketchyshapes" sd="283680357">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dirty="0"/>
          </a:p>
        </p:txBody>
      </p:sp>
      <p:pic>
        <p:nvPicPr>
          <p:cNvPr id="5" name="Image 4">
            <a:extLst>
              <a:ext uri="{FF2B5EF4-FFF2-40B4-BE49-F238E27FC236}">
                <a16:creationId xmlns:a16="http://schemas.microsoft.com/office/drawing/2014/main" id="{975C082C-B9FE-13F4-0533-88904CF52868}"/>
              </a:ext>
            </a:extLst>
          </p:cNvPr>
          <p:cNvPicPr>
            <a:picLocks noChangeAspect="1"/>
          </p:cNvPicPr>
          <p:nvPr/>
        </p:nvPicPr>
        <p:blipFill rotWithShape="1">
          <a:blip r:embed="rId2">
            <a:extLst>
              <a:ext uri="{28A0092B-C50C-407E-A947-70E740481C1C}">
                <a14:useLocalDpi xmlns:a14="http://schemas.microsoft.com/office/drawing/2010/main" val="0"/>
              </a:ext>
            </a:extLst>
          </a:blip>
          <a:srcRect l="47129" r="32700" b="69663"/>
          <a:stretch/>
        </p:blipFill>
        <p:spPr>
          <a:xfrm>
            <a:off x="114600" y="475247"/>
            <a:ext cx="5626507" cy="3673909"/>
          </a:xfrm>
          <a:prstGeom prst="rect">
            <a:avLst/>
          </a:prstGeom>
        </p:spPr>
      </p:pic>
      <p:sp>
        <p:nvSpPr>
          <p:cNvPr id="9" name="Forme libre : forme 8">
            <a:extLst>
              <a:ext uri="{FF2B5EF4-FFF2-40B4-BE49-F238E27FC236}">
                <a16:creationId xmlns:a16="http://schemas.microsoft.com/office/drawing/2014/main" id="{ADF07852-CE7F-27D0-CC7A-0D83F7D57A80}"/>
              </a:ext>
            </a:extLst>
          </p:cNvPr>
          <p:cNvSpPr/>
          <p:nvPr/>
        </p:nvSpPr>
        <p:spPr>
          <a:xfrm>
            <a:off x="174989" y="335336"/>
            <a:ext cx="2193262" cy="954247"/>
          </a:xfrm>
          <a:custGeom>
            <a:avLst/>
            <a:gdLst>
              <a:gd name="connsiteX0" fmla="*/ 1395132 w 2193262"/>
              <a:gd name="connsiteY0" fmla="*/ 1549 h 954247"/>
              <a:gd name="connsiteX1" fmla="*/ 2086948 w 2193262"/>
              <a:gd name="connsiteY1" fmla="*/ 97801 h 954247"/>
              <a:gd name="connsiteX2" fmla="*/ 2147106 w 2193262"/>
              <a:gd name="connsiteY2" fmla="*/ 651254 h 954247"/>
              <a:gd name="connsiteX3" fmla="*/ 1653811 w 2193262"/>
              <a:gd name="connsiteY3" fmla="*/ 940012 h 954247"/>
              <a:gd name="connsiteX4" fmla="*/ 408543 w 2193262"/>
              <a:gd name="connsiteY4" fmla="*/ 873838 h 954247"/>
              <a:gd name="connsiteX5" fmla="*/ 89706 w 2193262"/>
              <a:gd name="connsiteY5" fmla="*/ 561017 h 954247"/>
              <a:gd name="connsiteX6" fmla="*/ 119785 w 2193262"/>
              <a:gd name="connsiteY6" fmla="*/ 115849 h 954247"/>
              <a:gd name="connsiteX7" fmla="*/ 1395132 w 2193262"/>
              <a:gd name="connsiteY7" fmla="*/ 1549 h 954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93262" h="954247">
                <a:moveTo>
                  <a:pt x="1395132" y="1549"/>
                </a:moveTo>
                <a:cubicBezTo>
                  <a:pt x="1722993" y="-1459"/>
                  <a:pt x="1961619" y="-10483"/>
                  <a:pt x="2086948" y="97801"/>
                </a:cubicBezTo>
                <a:cubicBezTo>
                  <a:pt x="2212277" y="206085"/>
                  <a:pt x="2219295" y="510886"/>
                  <a:pt x="2147106" y="651254"/>
                </a:cubicBezTo>
                <a:cubicBezTo>
                  <a:pt x="2074917" y="791622"/>
                  <a:pt x="1943572" y="902915"/>
                  <a:pt x="1653811" y="940012"/>
                </a:cubicBezTo>
                <a:cubicBezTo>
                  <a:pt x="1364050" y="977109"/>
                  <a:pt x="669227" y="937004"/>
                  <a:pt x="408543" y="873838"/>
                </a:cubicBezTo>
                <a:cubicBezTo>
                  <a:pt x="147859" y="810672"/>
                  <a:pt x="137832" y="687348"/>
                  <a:pt x="89706" y="561017"/>
                </a:cubicBezTo>
                <a:cubicBezTo>
                  <a:pt x="41580" y="434686"/>
                  <a:pt x="-100794" y="207088"/>
                  <a:pt x="119785" y="115849"/>
                </a:cubicBezTo>
                <a:cubicBezTo>
                  <a:pt x="340364" y="24610"/>
                  <a:pt x="1067271" y="4557"/>
                  <a:pt x="1395132" y="1549"/>
                </a:cubicBezTo>
                <a:close/>
              </a:path>
            </a:pathLst>
          </a:custGeom>
          <a:solidFill>
            <a:schemeClr val="bg1"/>
          </a:solidFill>
          <a:ln w="28575"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ZoneTexte 6">
            <a:extLst>
              <a:ext uri="{FF2B5EF4-FFF2-40B4-BE49-F238E27FC236}">
                <a16:creationId xmlns:a16="http://schemas.microsoft.com/office/drawing/2014/main" id="{CCD021B2-31B3-39DC-4BB6-30F903A176FD}"/>
              </a:ext>
            </a:extLst>
          </p:cNvPr>
          <p:cNvSpPr txBox="1"/>
          <p:nvPr/>
        </p:nvSpPr>
        <p:spPr>
          <a:xfrm>
            <a:off x="299318" y="455158"/>
            <a:ext cx="1986682" cy="738664"/>
          </a:xfrm>
          <a:prstGeom prst="rect">
            <a:avLst/>
          </a:prstGeom>
          <a:noFill/>
        </p:spPr>
        <p:txBody>
          <a:bodyPr wrap="square">
            <a:spAutoFit/>
          </a:bodyPr>
          <a:lstStyle/>
          <a:p>
            <a:pPr algn="ctr"/>
            <a:r>
              <a:rPr lang="en-US" sz="1400" b="1" spc="-100" dirty="0">
                <a:latin typeface="Cavolini" panose="03000502040302020204" pitchFamily="66" charset="0"/>
                <a:cs typeface="Cavolini" panose="03000502040302020204" pitchFamily="66" charset="0"/>
              </a:rPr>
              <a:t>Awesome! Did you see how it speed our ship.</a:t>
            </a:r>
            <a:endParaRPr lang="fr-FR" sz="1400" b="1" spc="-100" dirty="0">
              <a:latin typeface="Cavolini" panose="03000502040302020204" pitchFamily="66" charset="0"/>
              <a:cs typeface="Cavolini" panose="03000502040302020204" pitchFamily="66" charset="0"/>
            </a:endParaRPr>
          </a:p>
        </p:txBody>
      </p:sp>
      <p:sp>
        <p:nvSpPr>
          <p:cNvPr id="14" name="Forme libre : forme 13">
            <a:extLst>
              <a:ext uri="{FF2B5EF4-FFF2-40B4-BE49-F238E27FC236}">
                <a16:creationId xmlns:a16="http://schemas.microsoft.com/office/drawing/2014/main" id="{C746B8C3-43EC-BACD-8352-F27A135EF5AD}"/>
              </a:ext>
            </a:extLst>
          </p:cNvPr>
          <p:cNvSpPr/>
          <p:nvPr/>
        </p:nvSpPr>
        <p:spPr>
          <a:xfrm>
            <a:off x="3722013" y="2835060"/>
            <a:ext cx="896272" cy="560777"/>
          </a:xfrm>
          <a:custGeom>
            <a:avLst/>
            <a:gdLst>
              <a:gd name="connsiteX0" fmla="*/ 679750 w 1154331"/>
              <a:gd name="connsiteY0" fmla="*/ 7581 h 560777"/>
              <a:gd name="connsiteX1" fmla="*/ 1100855 w 1154331"/>
              <a:gd name="connsiteY1" fmla="*/ 31645 h 560777"/>
              <a:gd name="connsiteX2" fmla="*/ 1124918 w 1154331"/>
              <a:gd name="connsiteY2" fmla="*/ 326418 h 560777"/>
              <a:gd name="connsiteX3" fmla="*/ 884287 w 1154331"/>
              <a:gd name="connsiteY3" fmla="*/ 549003 h 560777"/>
              <a:gd name="connsiteX4" fmla="*/ 180439 w 1154331"/>
              <a:gd name="connsiteY4" fmla="*/ 500876 h 560777"/>
              <a:gd name="connsiteX5" fmla="*/ 5982 w 1154331"/>
              <a:gd name="connsiteY5" fmla="*/ 254229 h 560777"/>
              <a:gd name="connsiteX6" fmla="*/ 102234 w 1154331"/>
              <a:gd name="connsiteY6" fmla="*/ 25629 h 560777"/>
              <a:gd name="connsiteX7" fmla="*/ 679750 w 1154331"/>
              <a:gd name="connsiteY7" fmla="*/ 7581 h 560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54331" h="560777">
                <a:moveTo>
                  <a:pt x="679750" y="7581"/>
                </a:moveTo>
                <a:cubicBezTo>
                  <a:pt x="846187" y="8584"/>
                  <a:pt x="1026660" y="-21494"/>
                  <a:pt x="1100855" y="31645"/>
                </a:cubicBezTo>
                <a:cubicBezTo>
                  <a:pt x="1175050" y="84784"/>
                  <a:pt x="1161013" y="240192"/>
                  <a:pt x="1124918" y="326418"/>
                </a:cubicBezTo>
                <a:cubicBezTo>
                  <a:pt x="1088823" y="412644"/>
                  <a:pt x="1041700" y="519927"/>
                  <a:pt x="884287" y="549003"/>
                </a:cubicBezTo>
                <a:cubicBezTo>
                  <a:pt x="726874" y="578079"/>
                  <a:pt x="326823" y="550005"/>
                  <a:pt x="180439" y="500876"/>
                </a:cubicBezTo>
                <a:cubicBezTo>
                  <a:pt x="34055" y="451747"/>
                  <a:pt x="19016" y="333437"/>
                  <a:pt x="5982" y="254229"/>
                </a:cubicBezTo>
                <a:cubicBezTo>
                  <a:pt x="-7052" y="175021"/>
                  <a:pt x="-8055" y="66737"/>
                  <a:pt x="102234" y="25629"/>
                </a:cubicBezTo>
                <a:cubicBezTo>
                  <a:pt x="212523" y="-15479"/>
                  <a:pt x="513313" y="6578"/>
                  <a:pt x="679750" y="7581"/>
                </a:cubicBezTo>
                <a:close/>
              </a:path>
            </a:pathLst>
          </a:custGeom>
          <a:solidFill>
            <a:schemeClr val="bg1"/>
          </a:solidFill>
          <a:ln w="28575"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ZoneTexte 11">
            <a:extLst>
              <a:ext uri="{FF2B5EF4-FFF2-40B4-BE49-F238E27FC236}">
                <a16:creationId xmlns:a16="http://schemas.microsoft.com/office/drawing/2014/main" id="{FCD8C4E8-169B-18CE-0703-A8B262852A6F}"/>
              </a:ext>
            </a:extLst>
          </p:cNvPr>
          <p:cNvSpPr txBox="1"/>
          <p:nvPr/>
        </p:nvSpPr>
        <p:spPr>
          <a:xfrm>
            <a:off x="3734044" y="2854569"/>
            <a:ext cx="830045" cy="523220"/>
          </a:xfrm>
          <a:prstGeom prst="rect">
            <a:avLst/>
          </a:prstGeom>
          <a:noFill/>
        </p:spPr>
        <p:txBody>
          <a:bodyPr wrap="square">
            <a:spAutoFit/>
          </a:bodyPr>
          <a:lstStyle/>
          <a:p>
            <a:pPr algn="ctr"/>
            <a:r>
              <a:rPr lang="fr-FR" sz="1400" b="1" spc="-100" dirty="0">
                <a:latin typeface="Cavolini" panose="03000502040302020204" pitchFamily="66" charset="0"/>
                <a:cs typeface="Cavolini" panose="03000502040302020204" pitchFamily="66" charset="0"/>
              </a:rPr>
              <a:t>I </a:t>
            </a:r>
            <a:r>
              <a:rPr lang="fr-FR" sz="1400" b="1" spc="-100" dirty="0" err="1">
                <a:latin typeface="Cavolini" panose="03000502040302020204" pitchFamily="66" charset="0"/>
                <a:cs typeface="Cavolini" panose="03000502040302020204" pitchFamily="66" charset="0"/>
              </a:rPr>
              <a:t>am</a:t>
            </a:r>
            <a:r>
              <a:rPr lang="fr-FR" sz="1400" b="1" spc="-100" dirty="0">
                <a:latin typeface="Cavolini" panose="03000502040302020204" pitchFamily="66" charset="0"/>
                <a:cs typeface="Cavolini" panose="03000502040302020204" pitchFamily="66" charset="0"/>
              </a:rPr>
              <a:t> </a:t>
            </a:r>
          </a:p>
          <a:p>
            <a:pPr algn="ctr"/>
            <a:r>
              <a:rPr lang="fr-FR" sz="1400" b="1" spc="-100" dirty="0">
                <a:latin typeface="Cavolini" panose="03000502040302020204" pitchFamily="66" charset="0"/>
                <a:cs typeface="Cavolini" panose="03000502040302020204" pitchFamily="66" charset="0"/>
              </a:rPr>
              <a:t>Groot !</a:t>
            </a:r>
          </a:p>
        </p:txBody>
      </p:sp>
      <p:sp>
        <p:nvSpPr>
          <p:cNvPr id="17" name="Forme libre : forme 16">
            <a:extLst>
              <a:ext uri="{FF2B5EF4-FFF2-40B4-BE49-F238E27FC236}">
                <a16:creationId xmlns:a16="http://schemas.microsoft.com/office/drawing/2014/main" id="{AC1E7E03-A3F5-5293-D3C1-EE5441A57053}"/>
              </a:ext>
            </a:extLst>
          </p:cNvPr>
          <p:cNvSpPr/>
          <p:nvPr/>
        </p:nvSpPr>
        <p:spPr>
          <a:xfrm>
            <a:off x="3470886" y="3573379"/>
            <a:ext cx="956735" cy="621259"/>
          </a:xfrm>
          <a:custGeom>
            <a:avLst/>
            <a:gdLst>
              <a:gd name="connsiteX0" fmla="*/ 493520 w 840790"/>
              <a:gd name="connsiteY0" fmla="*/ 627 h 549193"/>
              <a:gd name="connsiteX1" fmla="*/ 782277 w 840790"/>
              <a:gd name="connsiteY1" fmla="*/ 60785 h 549193"/>
              <a:gd name="connsiteX2" fmla="*/ 830404 w 840790"/>
              <a:gd name="connsiteY2" fmla="*/ 379622 h 549193"/>
              <a:gd name="connsiteX3" fmla="*/ 643914 w 840790"/>
              <a:gd name="connsiteY3" fmla="*/ 530016 h 549193"/>
              <a:gd name="connsiteX4" fmla="*/ 96477 w 840790"/>
              <a:gd name="connsiteY4" fmla="*/ 524001 h 549193"/>
              <a:gd name="connsiteX5" fmla="*/ 225 w 840790"/>
              <a:gd name="connsiteY5" fmla="*/ 319464 h 549193"/>
              <a:gd name="connsiteX6" fmla="*/ 84446 w 840790"/>
              <a:gd name="connsiteY6" fmla="*/ 72816 h 549193"/>
              <a:gd name="connsiteX7" fmla="*/ 493520 w 840790"/>
              <a:gd name="connsiteY7" fmla="*/ 627 h 549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40790" h="549193">
                <a:moveTo>
                  <a:pt x="493520" y="627"/>
                </a:moveTo>
                <a:cubicBezTo>
                  <a:pt x="609825" y="-1378"/>
                  <a:pt x="726130" y="-2381"/>
                  <a:pt x="782277" y="60785"/>
                </a:cubicBezTo>
                <a:cubicBezTo>
                  <a:pt x="838424" y="123951"/>
                  <a:pt x="853465" y="301417"/>
                  <a:pt x="830404" y="379622"/>
                </a:cubicBezTo>
                <a:cubicBezTo>
                  <a:pt x="807344" y="457827"/>
                  <a:pt x="766235" y="505953"/>
                  <a:pt x="643914" y="530016"/>
                </a:cubicBezTo>
                <a:cubicBezTo>
                  <a:pt x="521593" y="554079"/>
                  <a:pt x="203758" y="559093"/>
                  <a:pt x="96477" y="524001"/>
                </a:cubicBezTo>
                <a:cubicBezTo>
                  <a:pt x="-10805" y="488909"/>
                  <a:pt x="2230" y="394661"/>
                  <a:pt x="225" y="319464"/>
                </a:cubicBezTo>
                <a:cubicBezTo>
                  <a:pt x="-1780" y="244267"/>
                  <a:pt x="8246" y="126958"/>
                  <a:pt x="84446" y="72816"/>
                </a:cubicBezTo>
                <a:cubicBezTo>
                  <a:pt x="160646" y="18674"/>
                  <a:pt x="377215" y="2632"/>
                  <a:pt x="493520" y="627"/>
                </a:cubicBezTo>
                <a:close/>
              </a:path>
            </a:pathLst>
          </a:custGeom>
          <a:solidFill>
            <a:schemeClr val="accent6">
              <a:lumMod val="20000"/>
              <a:lumOff val="80000"/>
            </a:schemeClr>
          </a:solidFill>
          <a:ln w="28575"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ZoneTexte 15">
            <a:extLst>
              <a:ext uri="{FF2B5EF4-FFF2-40B4-BE49-F238E27FC236}">
                <a16:creationId xmlns:a16="http://schemas.microsoft.com/office/drawing/2014/main" id="{1B02660E-36E1-5032-0E3A-A29DD173E82E}"/>
              </a:ext>
            </a:extLst>
          </p:cNvPr>
          <p:cNvSpPr txBox="1"/>
          <p:nvPr/>
        </p:nvSpPr>
        <p:spPr>
          <a:xfrm>
            <a:off x="3363884" y="3634960"/>
            <a:ext cx="1170738" cy="523220"/>
          </a:xfrm>
          <a:prstGeom prst="rect">
            <a:avLst/>
          </a:prstGeom>
          <a:noFill/>
        </p:spPr>
        <p:txBody>
          <a:bodyPr wrap="square">
            <a:spAutoFit/>
          </a:bodyPr>
          <a:lstStyle/>
          <a:p>
            <a:pPr algn="ctr"/>
            <a:r>
              <a:rPr lang="fr-FR" sz="1400" b="1" spc="-100" dirty="0" err="1">
                <a:solidFill>
                  <a:schemeClr val="accent6">
                    <a:lumMod val="50000"/>
                  </a:schemeClr>
                </a:solidFill>
                <a:latin typeface="Cavolini" panose="03000502040302020204" pitchFamily="66" charset="0"/>
                <a:cs typeface="Cavolini" panose="03000502040302020204" pitchFamily="66" charset="0"/>
              </a:rPr>
              <a:t>I'm</a:t>
            </a:r>
            <a:r>
              <a:rPr lang="fr-FR" sz="1400" b="1" spc="-100" dirty="0">
                <a:solidFill>
                  <a:schemeClr val="accent6">
                    <a:lumMod val="50000"/>
                  </a:schemeClr>
                </a:solidFill>
                <a:latin typeface="Cavolini" panose="03000502040302020204" pitchFamily="66" charset="0"/>
                <a:cs typeface="Cavolini" panose="03000502040302020204" pitchFamily="66" charset="0"/>
              </a:rPr>
              <a:t> </a:t>
            </a:r>
            <a:r>
              <a:rPr lang="fr-FR" sz="1400" b="1" spc="-100" dirty="0" err="1">
                <a:solidFill>
                  <a:schemeClr val="accent6">
                    <a:lumMod val="50000"/>
                  </a:schemeClr>
                </a:solidFill>
                <a:latin typeface="Cavolini" panose="03000502040302020204" pitchFamily="66" charset="0"/>
                <a:cs typeface="Cavolini" panose="03000502040302020204" pitchFamily="66" charset="0"/>
              </a:rPr>
              <a:t>going</a:t>
            </a:r>
            <a:r>
              <a:rPr lang="fr-FR" sz="1400" b="1" spc="-100" dirty="0">
                <a:solidFill>
                  <a:schemeClr val="accent6">
                    <a:lumMod val="50000"/>
                  </a:schemeClr>
                </a:solidFill>
                <a:latin typeface="Cavolini" panose="03000502040302020204" pitchFamily="66" charset="0"/>
                <a:cs typeface="Cavolini" panose="03000502040302020204" pitchFamily="66" charset="0"/>
              </a:rPr>
              <a:t> to </a:t>
            </a:r>
            <a:r>
              <a:rPr lang="fr-FR" sz="1400" b="1" spc="-100" dirty="0" err="1">
                <a:solidFill>
                  <a:schemeClr val="accent6">
                    <a:lumMod val="50000"/>
                  </a:schemeClr>
                </a:solidFill>
                <a:latin typeface="Cavolini" panose="03000502040302020204" pitchFamily="66" charset="0"/>
                <a:cs typeface="Cavolini" panose="03000502040302020204" pitchFamily="66" charset="0"/>
              </a:rPr>
              <a:t>puke</a:t>
            </a:r>
            <a:r>
              <a:rPr lang="fr-FR" sz="1400" b="1" spc="-100" dirty="0">
                <a:solidFill>
                  <a:schemeClr val="accent6">
                    <a:lumMod val="50000"/>
                  </a:schemeClr>
                </a:solidFill>
                <a:latin typeface="Cavolini" panose="03000502040302020204" pitchFamily="66" charset="0"/>
                <a:cs typeface="Cavolini" panose="03000502040302020204" pitchFamily="66" charset="0"/>
              </a:rPr>
              <a:t>!</a:t>
            </a:r>
          </a:p>
        </p:txBody>
      </p:sp>
      <p:sp>
        <p:nvSpPr>
          <p:cNvPr id="18" name="Forme libre : forme 17">
            <a:extLst>
              <a:ext uri="{FF2B5EF4-FFF2-40B4-BE49-F238E27FC236}">
                <a16:creationId xmlns:a16="http://schemas.microsoft.com/office/drawing/2014/main" id="{6625EF0C-21D3-82B3-362C-F1FD3CDF47FE}"/>
              </a:ext>
            </a:extLst>
          </p:cNvPr>
          <p:cNvSpPr/>
          <p:nvPr/>
        </p:nvSpPr>
        <p:spPr>
          <a:xfrm>
            <a:off x="843600" y="1329489"/>
            <a:ext cx="1502558" cy="1786690"/>
          </a:xfrm>
          <a:custGeom>
            <a:avLst/>
            <a:gdLst>
              <a:gd name="connsiteX0" fmla="*/ 149005 w 1502558"/>
              <a:gd name="connsiteY0" fmla="*/ 0 h 1786690"/>
              <a:gd name="connsiteX1" fmla="*/ 124942 w 1502558"/>
              <a:gd name="connsiteY1" fmla="*/ 637674 h 1786690"/>
              <a:gd name="connsiteX2" fmla="*/ 1502558 w 1502558"/>
              <a:gd name="connsiteY2" fmla="*/ 1786690 h 1786690"/>
            </a:gdLst>
            <a:ahLst/>
            <a:cxnLst>
              <a:cxn ang="0">
                <a:pos x="connsiteX0" y="connsiteY0"/>
              </a:cxn>
              <a:cxn ang="0">
                <a:pos x="connsiteX1" y="connsiteY1"/>
              </a:cxn>
              <a:cxn ang="0">
                <a:pos x="connsiteX2" y="connsiteY2"/>
              </a:cxn>
            </a:cxnLst>
            <a:rect l="l" t="t" r="r" b="b"/>
            <a:pathLst>
              <a:path w="1502558" h="1786690">
                <a:moveTo>
                  <a:pt x="149005" y="0"/>
                </a:moveTo>
                <a:cubicBezTo>
                  <a:pt x="24177" y="169946"/>
                  <a:pt x="-100650" y="339892"/>
                  <a:pt x="124942" y="637674"/>
                </a:cubicBezTo>
                <a:cubicBezTo>
                  <a:pt x="350534" y="935456"/>
                  <a:pt x="926546" y="1361073"/>
                  <a:pt x="1502558" y="1786690"/>
                </a:cubicBezTo>
              </a:path>
            </a:pathLst>
          </a:custGeom>
          <a:noFill/>
          <a:ln w="28575"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Forme libre : forme 18">
            <a:extLst>
              <a:ext uri="{FF2B5EF4-FFF2-40B4-BE49-F238E27FC236}">
                <a16:creationId xmlns:a16="http://schemas.microsoft.com/office/drawing/2014/main" id="{17DB1B19-851A-ED17-8EA7-6962F557A877}"/>
              </a:ext>
            </a:extLst>
          </p:cNvPr>
          <p:cNvSpPr/>
          <p:nvPr/>
        </p:nvSpPr>
        <p:spPr>
          <a:xfrm>
            <a:off x="3087146" y="3150987"/>
            <a:ext cx="589548" cy="270711"/>
          </a:xfrm>
          <a:custGeom>
            <a:avLst/>
            <a:gdLst>
              <a:gd name="connsiteX0" fmla="*/ 589548 w 589548"/>
              <a:gd name="connsiteY0" fmla="*/ 0 h 270711"/>
              <a:gd name="connsiteX1" fmla="*/ 294774 w 589548"/>
              <a:gd name="connsiteY1" fmla="*/ 216569 h 270711"/>
              <a:gd name="connsiteX2" fmla="*/ 0 w 589548"/>
              <a:gd name="connsiteY2" fmla="*/ 270711 h 270711"/>
            </a:gdLst>
            <a:ahLst/>
            <a:cxnLst>
              <a:cxn ang="0">
                <a:pos x="connsiteX0" y="connsiteY0"/>
              </a:cxn>
              <a:cxn ang="0">
                <a:pos x="connsiteX1" y="connsiteY1"/>
              </a:cxn>
              <a:cxn ang="0">
                <a:pos x="connsiteX2" y="connsiteY2"/>
              </a:cxn>
            </a:cxnLst>
            <a:rect l="l" t="t" r="r" b="b"/>
            <a:pathLst>
              <a:path w="589548" h="270711">
                <a:moveTo>
                  <a:pt x="589548" y="0"/>
                </a:moveTo>
                <a:cubicBezTo>
                  <a:pt x="491290" y="85725"/>
                  <a:pt x="393032" y="171451"/>
                  <a:pt x="294774" y="216569"/>
                </a:cubicBezTo>
                <a:cubicBezTo>
                  <a:pt x="196516" y="261687"/>
                  <a:pt x="98258" y="266199"/>
                  <a:pt x="0" y="270711"/>
                </a:cubicBezTo>
              </a:path>
            </a:pathLst>
          </a:custGeom>
          <a:noFill/>
          <a:ln w="28575"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 name="Forme libre : forme 19">
            <a:extLst>
              <a:ext uri="{FF2B5EF4-FFF2-40B4-BE49-F238E27FC236}">
                <a16:creationId xmlns:a16="http://schemas.microsoft.com/office/drawing/2014/main" id="{BEE0CECA-B0E3-8DF2-D1C1-A959C3ED059E}"/>
              </a:ext>
            </a:extLst>
          </p:cNvPr>
          <p:cNvSpPr/>
          <p:nvPr/>
        </p:nvSpPr>
        <p:spPr>
          <a:xfrm>
            <a:off x="3001879" y="3525253"/>
            <a:ext cx="415089" cy="300789"/>
          </a:xfrm>
          <a:custGeom>
            <a:avLst/>
            <a:gdLst>
              <a:gd name="connsiteX0" fmla="*/ 415089 w 415089"/>
              <a:gd name="connsiteY0" fmla="*/ 300789 h 300789"/>
              <a:gd name="connsiteX1" fmla="*/ 216568 w 415089"/>
              <a:gd name="connsiteY1" fmla="*/ 120315 h 300789"/>
              <a:gd name="connsiteX2" fmla="*/ 0 w 415089"/>
              <a:gd name="connsiteY2" fmla="*/ 0 h 300789"/>
            </a:gdLst>
            <a:ahLst/>
            <a:cxnLst>
              <a:cxn ang="0">
                <a:pos x="connsiteX0" y="connsiteY0"/>
              </a:cxn>
              <a:cxn ang="0">
                <a:pos x="connsiteX1" y="connsiteY1"/>
              </a:cxn>
              <a:cxn ang="0">
                <a:pos x="connsiteX2" y="connsiteY2"/>
              </a:cxn>
            </a:cxnLst>
            <a:rect l="l" t="t" r="r" b="b"/>
            <a:pathLst>
              <a:path w="415089" h="300789">
                <a:moveTo>
                  <a:pt x="415089" y="300789"/>
                </a:moveTo>
                <a:cubicBezTo>
                  <a:pt x="350419" y="235617"/>
                  <a:pt x="285749" y="170446"/>
                  <a:pt x="216568" y="120315"/>
                </a:cubicBezTo>
                <a:cubicBezTo>
                  <a:pt x="147387" y="70184"/>
                  <a:pt x="73693" y="35092"/>
                  <a:pt x="0" y="0"/>
                </a:cubicBezTo>
              </a:path>
            </a:pathLst>
          </a:custGeom>
          <a:noFill/>
          <a:ln w="28575"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22" name="Image 21">
            <a:extLst>
              <a:ext uri="{FF2B5EF4-FFF2-40B4-BE49-F238E27FC236}">
                <a16:creationId xmlns:a16="http://schemas.microsoft.com/office/drawing/2014/main" id="{7F9A8BCB-C4A4-088C-3C30-E4BAB0FD81D5}"/>
              </a:ext>
            </a:extLst>
          </p:cNvPr>
          <p:cNvPicPr>
            <a:picLocks noChangeAspect="1"/>
          </p:cNvPicPr>
          <p:nvPr/>
        </p:nvPicPr>
        <p:blipFill rotWithShape="1">
          <a:blip r:embed="rId3">
            <a:extLst>
              <a:ext uri="{28A0092B-C50C-407E-A947-70E740481C1C}">
                <a14:useLocalDpi xmlns:a14="http://schemas.microsoft.com/office/drawing/2010/main" val="0"/>
              </a:ext>
            </a:extLst>
          </a:blip>
          <a:srcRect l="37692" t="40226" r="52187" b="37726"/>
          <a:stretch/>
        </p:blipFill>
        <p:spPr>
          <a:xfrm>
            <a:off x="7587806" y="1805624"/>
            <a:ext cx="2684258" cy="2538663"/>
          </a:xfrm>
          <a:prstGeom prst="rect">
            <a:avLst/>
          </a:prstGeom>
        </p:spPr>
      </p:pic>
      <p:pic>
        <p:nvPicPr>
          <p:cNvPr id="26" name="Image 25">
            <a:extLst>
              <a:ext uri="{FF2B5EF4-FFF2-40B4-BE49-F238E27FC236}">
                <a16:creationId xmlns:a16="http://schemas.microsoft.com/office/drawing/2014/main" id="{53AB2BB1-5232-1C9E-C856-ACA5B8B30634}"/>
              </a:ext>
            </a:extLst>
          </p:cNvPr>
          <p:cNvPicPr>
            <a:picLocks noChangeAspect="1"/>
          </p:cNvPicPr>
          <p:nvPr/>
        </p:nvPicPr>
        <p:blipFill rotWithShape="1">
          <a:blip r:embed="rId4">
            <a:extLst>
              <a:ext uri="{28A0092B-C50C-407E-A947-70E740481C1C}">
                <a14:useLocalDpi xmlns:a14="http://schemas.microsoft.com/office/drawing/2010/main" val="0"/>
              </a:ext>
            </a:extLst>
          </a:blip>
          <a:srcRect l="23635" t="4767" r="70296" b="83527"/>
          <a:stretch/>
        </p:blipFill>
        <p:spPr>
          <a:xfrm>
            <a:off x="9805737" y="2698034"/>
            <a:ext cx="1947414" cy="1630761"/>
          </a:xfrm>
          <a:prstGeom prst="rect">
            <a:avLst/>
          </a:prstGeom>
        </p:spPr>
      </p:pic>
      <p:sp>
        <p:nvSpPr>
          <p:cNvPr id="30" name="ZoneTexte 29">
            <a:extLst>
              <a:ext uri="{FF2B5EF4-FFF2-40B4-BE49-F238E27FC236}">
                <a16:creationId xmlns:a16="http://schemas.microsoft.com/office/drawing/2014/main" id="{1CBDC2FF-D4A0-4BE3-0787-F878B8720482}"/>
              </a:ext>
            </a:extLst>
          </p:cNvPr>
          <p:cNvSpPr txBox="1"/>
          <p:nvPr/>
        </p:nvSpPr>
        <p:spPr>
          <a:xfrm>
            <a:off x="6470107" y="377612"/>
            <a:ext cx="5236569" cy="954107"/>
          </a:xfrm>
          <a:prstGeom prst="rect">
            <a:avLst/>
          </a:prstGeom>
          <a:noFill/>
        </p:spPr>
        <p:txBody>
          <a:bodyPr wrap="square">
            <a:spAutoFit/>
          </a:bodyPr>
          <a:lstStyle>
            <a:defPPr>
              <a:defRPr lang="fr-FR"/>
            </a:defPPr>
            <a:lvl1pPr algn="r">
              <a:defRPr sz="1400" b="1" spc="-100">
                <a:latin typeface="Cavolini" panose="03000502040302020204" pitchFamily="66" charset="0"/>
                <a:cs typeface="Cavolini" panose="03000502040302020204" pitchFamily="66" charset="0"/>
              </a:defRPr>
            </a:lvl1pPr>
          </a:lstStyle>
          <a:p>
            <a:r>
              <a:rPr lang="en-US" dirty="0"/>
              <a:t>But it is possible to use Cosmos DB without worrying about throughput. By using the serverless offer. It's kind of like how the orb can't hold all the power of the power stone and you can use the energy that comes out of it to do stuff.</a:t>
            </a:r>
            <a:endParaRPr lang="fr-FR" dirty="0"/>
          </a:p>
        </p:txBody>
      </p:sp>
      <p:sp>
        <p:nvSpPr>
          <p:cNvPr id="31" name="Forme libre : forme 30">
            <a:extLst>
              <a:ext uri="{FF2B5EF4-FFF2-40B4-BE49-F238E27FC236}">
                <a16:creationId xmlns:a16="http://schemas.microsoft.com/office/drawing/2014/main" id="{FDFD82C1-60F3-CE83-F826-4692E0606007}"/>
              </a:ext>
            </a:extLst>
          </p:cNvPr>
          <p:cNvSpPr/>
          <p:nvPr/>
        </p:nvSpPr>
        <p:spPr>
          <a:xfrm>
            <a:off x="6451326" y="601579"/>
            <a:ext cx="5207274" cy="881825"/>
          </a:xfrm>
          <a:custGeom>
            <a:avLst/>
            <a:gdLst>
              <a:gd name="connsiteX0" fmla="*/ 87837 w 5207274"/>
              <a:gd name="connsiteY0" fmla="*/ 0 h 1161740"/>
              <a:gd name="connsiteX1" fmla="*/ 63774 w 5207274"/>
              <a:gd name="connsiteY1" fmla="*/ 667752 h 1161740"/>
              <a:gd name="connsiteX2" fmla="*/ 803716 w 5207274"/>
              <a:gd name="connsiteY2" fmla="*/ 980574 h 1161740"/>
              <a:gd name="connsiteX3" fmla="*/ 2692674 w 5207274"/>
              <a:gd name="connsiteY3" fmla="*/ 1149016 h 1161740"/>
              <a:gd name="connsiteX4" fmla="*/ 5207274 w 5207274"/>
              <a:gd name="connsiteY4" fmla="*/ 1136984 h 1161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07274" h="1161740">
                <a:moveTo>
                  <a:pt x="87837" y="0"/>
                </a:moveTo>
                <a:cubicBezTo>
                  <a:pt x="16149" y="252161"/>
                  <a:pt x="-55539" y="504323"/>
                  <a:pt x="63774" y="667752"/>
                </a:cubicBezTo>
                <a:cubicBezTo>
                  <a:pt x="183087" y="831181"/>
                  <a:pt x="365566" y="900363"/>
                  <a:pt x="803716" y="980574"/>
                </a:cubicBezTo>
                <a:cubicBezTo>
                  <a:pt x="1241866" y="1060785"/>
                  <a:pt x="1958748" y="1122948"/>
                  <a:pt x="2692674" y="1149016"/>
                </a:cubicBezTo>
                <a:cubicBezTo>
                  <a:pt x="3426600" y="1175084"/>
                  <a:pt x="4316937" y="1156034"/>
                  <a:pt x="5207274" y="1136984"/>
                </a:cubicBezTo>
              </a:path>
            </a:pathLst>
          </a:custGeom>
          <a:noFill/>
          <a:ln w="28575"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Forme libre : forme 32">
            <a:extLst>
              <a:ext uri="{FF2B5EF4-FFF2-40B4-BE49-F238E27FC236}">
                <a16:creationId xmlns:a16="http://schemas.microsoft.com/office/drawing/2014/main" id="{2E828E8E-2FE8-EBF0-D88C-B1C22193CB5C}"/>
              </a:ext>
            </a:extLst>
          </p:cNvPr>
          <p:cNvSpPr/>
          <p:nvPr/>
        </p:nvSpPr>
        <p:spPr>
          <a:xfrm>
            <a:off x="6236228" y="1662496"/>
            <a:ext cx="1500772" cy="1050267"/>
          </a:xfrm>
          <a:custGeom>
            <a:avLst/>
            <a:gdLst>
              <a:gd name="connsiteX0" fmla="*/ 976704 w 1500772"/>
              <a:gd name="connsiteY0" fmla="*/ 27941 h 1050267"/>
              <a:gd name="connsiteX1" fmla="*/ 1385777 w 1500772"/>
              <a:gd name="connsiteY1" fmla="*/ 64036 h 1050267"/>
              <a:gd name="connsiteX2" fmla="*/ 1494061 w 1500772"/>
              <a:gd name="connsiteY2" fmla="*/ 437015 h 1050267"/>
              <a:gd name="connsiteX3" fmla="*/ 1235383 w 1500772"/>
              <a:gd name="connsiteY3" fmla="*/ 984451 h 1050267"/>
              <a:gd name="connsiteX4" fmla="*/ 555598 w 1500772"/>
              <a:gd name="connsiteY4" fmla="*/ 1020546 h 1050267"/>
              <a:gd name="connsiteX5" fmla="*/ 242777 w 1500772"/>
              <a:gd name="connsiteY5" fmla="*/ 803978 h 1050267"/>
              <a:gd name="connsiteX6" fmla="*/ 8161 w 1500772"/>
              <a:gd name="connsiteY6" fmla="*/ 184351 h 1050267"/>
              <a:gd name="connsiteX7" fmla="*/ 543567 w 1500772"/>
              <a:gd name="connsiteY7" fmla="*/ 9893 h 1050267"/>
              <a:gd name="connsiteX8" fmla="*/ 976704 w 1500772"/>
              <a:gd name="connsiteY8" fmla="*/ 27941 h 1050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0772" h="1050267">
                <a:moveTo>
                  <a:pt x="976704" y="27941"/>
                </a:moveTo>
                <a:cubicBezTo>
                  <a:pt x="1117072" y="36965"/>
                  <a:pt x="1299551" y="-4143"/>
                  <a:pt x="1385777" y="64036"/>
                </a:cubicBezTo>
                <a:cubicBezTo>
                  <a:pt x="1472003" y="132215"/>
                  <a:pt x="1519127" y="283613"/>
                  <a:pt x="1494061" y="437015"/>
                </a:cubicBezTo>
                <a:cubicBezTo>
                  <a:pt x="1468995" y="590417"/>
                  <a:pt x="1391794" y="887196"/>
                  <a:pt x="1235383" y="984451"/>
                </a:cubicBezTo>
                <a:cubicBezTo>
                  <a:pt x="1078973" y="1081706"/>
                  <a:pt x="721032" y="1050625"/>
                  <a:pt x="555598" y="1020546"/>
                </a:cubicBezTo>
                <a:cubicBezTo>
                  <a:pt x="390164" y="990467"/>
                  <a:pt x="334016" y="943344"/>
                  <a:pt x="242777" y="803978"/>
                </a:cubicBezTo>
                <a:cubicBezTo>
                  <a:pt x="151538" y="664612"/>
                  <a:pt x="-41971" y="316698"/>
                  <a:pt x="8161" y="184351"/>
                </a:cubicBezTo>
                <a:cubicBezTo>
                  <a:pt x="58293" y="52004"/>
                  <a:pt x="381141" y="36964"/>
                  <a:pt x="543567" y="9893"/>
                </a:cubicBezTo>
                <a:cubicBezTo>
                  <a:pt x="705993" y="-17178"/>
                  <a:pt x="836336" y="18917"/>
                  <a:pt x="976704" y="27941"/>
                </a:cubicBezTo>
                <a:close/>
              </a:path>
            </a:pathLst>
          </a:custGeom>
          <a:noFill/>
          <a:ln w="28575"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2" name="ZoneTexte 31">
            <a:extLst>
              <a:ext uri="{FF2B5EF4-FFF2-40B4-BE49-F238E27FC236}">
                <a16:creationId xmlns:a16="http://schemas.microsoft.com/office/drawing/2014/main" id="{8C71EC4E-E1D7-5959-3253-5C32595024BD}"/>
              </a:ext>
            </a:extLst>
          </p:cNvPr>
          <p:cNvSpPr txBox="1"/>
          <p:nvPr/>
        </p:nvSpPr>
        <p:spPr>
          <a:xfrm>
            <a:off x="6279407" y="1723306"/>
            <a:ext cx="1476082" cy="954107"/>
          </a:xfrm>
          <a:prstGeom prst="rect">
            <a:avLst/>
          </a:prstGeom>
          <a:noFill/>
        </p:spPr>
        <p:txBody>
          <a:bodyPr wrap="square">
            <a:spAutoFit/>
          </a:bodyPr>
          <a:lstStyle/>
          <a:p>
            <a:pPr algn="ctr"/>
            <a:r>
              <a:rPr lang="en-US" sz="1400" b="1" spc="-100" dirty="0">
                <a:latin typeface="Cavolini" panose="03000502040302020204" pitchFamily="66" charset="0"/>
                <a:cs typeface="Cavolini" panose="03000502040302020204" pitchFamily="66" charset="0"/>
              </a:rPr>
              <a:t>I have another idea! </a:t>
            </a:r>
          </a:p>
          <a:p>
            <a:pPr algn="ctr"/>
            <a:r>
              <a:rPr lang="en-US" sz="1400" b="1" spc="-100" dirty="0">
                <a:latin typeface="Cavolini" panose="03000502040302020204" pitchFamily="66" charset="0"/>
                <a:cs typeface="Cavolini" panose="03000502040302020204" pitchFamily="66" charset="0"/>
              </a:rPr>
              <a:t>I love this thing!</a:t>
            </a:r>
            <a:endParaRPr lang="fr-FR" sz="1400" b="1" spc="-100" dirty="0">
              <a:latin typeface="Cavolini" panose="03000502040302020204" pitchFamily="66" charset="0"/>
              <a:cs typeface="Cavolini" panose="03000502040302020204" pitchFamily="66" charset="0"/>
            </a:endParaRPr>
          </a:p>
        </p:txBody>
      </p:sp>
      <p:sp>
        <p:nvSpPr>
          <p:cNvPr id="34" name="Forme libre : forme 33">
            <a:extLst>
              <a:ext uri="{FF2B5EF4-FFF2-40B4-BE49-F238E27FC236}">
                <a16:creationId xmlns:a16="http://schemas.microsoft.com/office/drawing/2014/main" id="{174736B2-54E6-20FE-812F-F5DCA67573BA}"/>
              </a:ext>
            </a:extLst>
          </p:cNvPr>
          <p:cNvSpPr/>
          <p:nvPr/>
        </p:nvSpPr>
        <p:spPr>
          <a:xfrm>
            <a:off x="7305064" y="2773573"/>
            <a:ext cx="565484" cy="234616"/>
          </a:xfrm>
          <a:custGeom>
            <a:avLst/>
            <a:gdLst>
              <a:gd name="connsiteX0" fmla="*/ 0 w 565484"/>
              <a:gd name="connsiteY0" fmla="*/ 0 h 234616"/>
              <a:gd name="connsiteX1" fmla="*/ 192505 w 565484"/>
              <a:gd name="connsiteY1" fmla="*/ 186489 h 234616"/>
              <a:gd name="connsiteX2" fmla="*/ 565484 w 565484"/>
              <a:gd name="connsiteY2" fmla="*/ 234616 h 234616"/>
            </a:gdLst>
            <a:ahLst/>
            <a:cxnLst>
              <a:cxn ang="0">
                <a:pos x="connsiteX0" y="connsiteY0"/>
              </a:cxn>
              <a:cxn ang="0">
                <a:pos x="connsiteX1" y="connsiteY1"/>
              </a:cxn>
              <a:cxn ang="0">
                <a:pos x="connsiteX2" y="connsiteY2"/>
              </a:cxn>
            </a:cxnLst>
            <a:rect l="l" t="t" r="r" b="b"/>
            <a:pathLst>
              <a:path w="565484" h="234616">
                <a:moveTo>
                  <a:pt x="0" y="0"/>
                </a:moveTo>
                <a:cubicBezTo>
                  <a:pt x="49129" y="73693"/>
                  <a:pt x="98258" y="147386"/>
                  <a:pt x="192505" y="186489"/>
                </a:cubicBezTo>
                <a:cubicBezTo>
                  <a:pt x="286752" y="225592"/>
                  <a:pt x="426118" y="230104"/>
                  <a:pt x="565484" y="234616"/>
                </a:cubicBezTo>
              </a:path>
            </a:pathLst>
          </a:custGeom>
          <a:noFill/>
          <a:ln w="28575"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Rectangle 3">
            <a:extLst>
              <a:ext uri="{FF2B5EF4-FFF2-40B4-BE49-F238E27FC236}">
                <a16:creationId xmlns:a16="http://schemas.microsoft.com/office/drawing/2014/main" id="{7C5108F8-4E9D-A86A-AA3B-1EF3964894C1}"/>
              </a:ext>
            </a:extLst>
          </p:cNvPr>
          <p:cNvSpPr/>
          <p:nvPr/>
        </p:nvSpPr>
        <p:spPr>
          <a:xfrm>
            <a:off x="9920037" y="5835316"/>
            <a:ext cx="1931068" cy="7158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EN</a:t>
            </a:r>
          </a:p>
        </p:txBody>
      </p:sp>
    </p:spTree>
    <p:extLst>
      <p:ext uri="{BB962C8B-B14F-4D97-AF65-F5344CB8AC3E}">
        <p14:creationId xmlns:p14="http://schemas.microsoft.com/office/powerpoint/2010/main" val="35708239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220494D-9438-27F3-D522-8C28F436C2A0}"/>
              </a:ext>
            </a:extLst>
          </p:cNvPr>
          <p:cNvSpPr/>
          <p:nvPr/>
        </p:nvSpPr>
        <p:spPr>
          <a:xfrm>
            <a:off x="92190" y="268138"/>
            <a:ext cx="5653780" cy="4066673"/>
          </a:xfrm>
          <a:custGeom>
            <a:avLst/>
            <a:gdLst>
              <a:gd name="connsiteX0" fmla="*/ 0 w 5653780"/>
              <a:gd name="connsiteY0" fmla="*/ 0 h 4066673"/>
              <a:gd name="connsiteX1" fmla="*/ 684736 w 5653780"/>
              <a:gd name="connsiteY1" fmla="*/ 0 h 4066673"/>
              <a:gd name="connsiteX2" fmla="*/ 1426009 w 5653780"/>
              <a:gd name="connsiteY2" fmla="*/ 0 h 4066673"/>
              <a:gd name="connsiteX3" fmla="*/ 1884593 w 5653780"/>
              <a:gd name="connsiteY3" fmla="*/ 0 h 4066673"/>
              <a:gd name="connsiteX4" fmla="*/ 2512791 w 5653780"/>
              <a:gd name="connsiteY4" fmla="*/ 0 h 4066673"/>
              <a:gd name="connsiteX5" fmla="*/ 3027913 w 5653780"/>
              <a:gd name="connsiteY5" fmla="*/ 0 h 4066673"/>
              <a:gd name="connsiteX6" fmla="*/ 3543035 w 5653780"/>
              <a:gd name="connsiteY6" fmla="*/ 0 h 4066673"/>
              <a:gd name="connsiteX7" fmla="*/ 4284309 w 5653780"/>
              <a:gd name="connsiteY7" fmla="*/ 0 h 4066673"/>
              <a:gd name="connsiteX8" fmla="*/ 4969044 w 5653780"/>
              <a:gd name="connsiteY8" fmla="*/ 0 h 4066673"/>
              <a:gd name="connsiteX9" fmla="*/ 5653780 w 5653780"/>
              <a:gd name="connsiteY9" fmla="*/ 0 h 4066673"/>
              <a:gd name="connsiteX10" fmla="*/ 5653780 w 5653780"/>
              <a:gd name="connsiteY10" fmla="*/ 596445 h 4066673"/>
              <a:gd name="connsiteX11" fmla="*/ 5653780 w 5653780"/>
              <a:gd name="connsiteY11" fmla="*/ 1192891 h 4066673"/>
              <a:gd name="connsiteX12" fmla="*/ 5653780 w 5653780"/>
              <a:gd name="connsiteY12" fmla="*/ 1952003 h 4066673"/>
              <a:gd name="connsiteX13" fmla="*/ 5653780 w 5653780"/>
              <a:gd name="connsiteY13" fmla="*/ 2711115 h 4066673"/>
              <a:gd name="connsiteX14" fmla="*/ 5653780 w 5653780"/>
              <a:gd name="connsiteY14" fmla="*/ 3307561 h 4066673"/>
              <a:gd name="connsiteX15" fmla="*/ 5653780 w 5653780"/>
              <a:gd name="connsiteY15" fmla="*/ 4066673 h 4066673"/>
              <a:gd name="connsiteX16" fmla="*/ 5195196 w 5653780"/>
              <a:gd name="connsiteY16" fmla="*/ 4066673 h 4066673"/>
              <a:gd name="connsiteX17" fmla="*/ 4566998 w 5653780"/>
              <a:gd name="connsiteY17" fmla="*/ 4066673 h 4066673"/>
              <a:gd name="connsiteX18" fmla="*/ 3938800 w 5653780"/>
              <a:gd name="connsiteY18" fmla="*/ 4066673 h 4066673"/>
              <a:gd name="connsiteX19" fmla="*/ 3367140 w 5653780"/>
              <a:gd name="connsiteY19" fmla="*/ 4066673 h 4066673"/>
              <a:gd name="connsiteX20" fmla="*/ 2795480 w 5653780"/>
              <a:gd name="connsiteY20" fmla="*/ 4066673 h 4066673"/>
              <a:gd name="connsiteX21" fmla="*/ 2223820 w 5653780"/>
              <a:gd name="connsiteY21" fmla="*/ 4066673 h 4066673"/>
              <a:gd name="connsiteX22" fmla="*/ 1708698 w 5653780"/>
              <a:gd name="connsiteY22" fmla="*/ 4066673 h 4066673"/>
              <a:gd name="connsiteX23" fmla="*/ 967425 w 5653780"/>
              <a:gd name="connsiteY23" fmla="*/ 4066673 h 4066673"/>
              <a:gd name="connsiteX24" fmla="*/ 0 w 5653780"/>
              <a:gd name="connsiteY24" fmla="*/ 4066673 h 4066673"/>
              <a:gd name="connsiteX25" fmla="*/ 0 w 5653780"/>
              <a:gd name="connsiteY25" fmla="*/ 3510894 h 4066673"/>
              <a:gd name="connsiteX26" fmla="*/ 0 w 5653780"/>
              <a:gd name="connsiteY26" fmla="*/ 2792449 h 4066673"/>
              <a:gd name="connsiteX27" fmla="*/ 0 w 5653780"/>
              <a:gd name="connsiteY27" fmla="*/ 2114670 h 4066673"/>
              <a:gd name="connsiteX28" fmla="*/ 0 w 5653780"/>
              <a:gd name="connsiteY28" fmla="*/ 1396224 h 4066673"/>
              <a:gd name="connsiteX29" fmla="*/ 0 w 5653780"/>
              <a:gd name="connsiteY29" fmla="*/ 799779 h 4066673"/>
              <a:gd name="connsiteX30" fmla="*/ 0 w 5653780"/>
              <a:gd name="connsiteY30" fmla="*/ 0 h 4066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653780" h="4066673" fill="none" extrusionOk="0">
                <a:moveTo>
                  <a:pt x="0" y="0"/>
                </a:moveTo>
                <a:cubicBezTo>
                  <a:pt x="307929" y="6565"/>
                  <a:pt x="473185" y="8390"/>
                  <a:pt x="684736" y="0"/>
                </a:cubicBezTo>
                <a:cubicBezTo>
                  <a:pt x="896287" y="-8390"/>
                  <a:pt x="1099626" y="-24268"/>
                  <a:pt x="1426009" y="0"/>
                </a:cubicBezTo>
                <a:cubicBezTo>
                  <a:pt x="1752392" y="24268"/>
                  <a:pt x="1735663" y="-8983"/>
                  <a:pt x="1884593" y="0"/>
                </a:cubicBezTo>
                <a:cubicBezTo>
                  <a:pt x="2033523" y="8983"/>
                  <a:pt x="2209204" y="4670"/>
                  <a:pt x="2512791" y="0"/>
                </a:cubicBezTo>
                <a:cubicBezTo>
                  <a:pt x="2816378" y="-4670"/>
                  <a:pt x="2896916" y="521"/>
                  <a:pt x="3027913" y="0"/>
                </a:cubicBezTo>
                <a:cubicBezTo>
                  <a:pt x="3158910" y="-521"/>
                  <a:pt x="3414425" y="4744"/>
                  <a:pt x="3543035" y="0"/>
                </a:cubicBezTo>
                <a:cubicBezTo>
                  <a:pt x="3671645" y="-4744"/>
                  <a:pt x="3950608" y="-15488"/>
                  <a:pt x="4284309" y="0"/>
                </a:cubicBezTo>
                <a:cubicBezTo>
                  <a:pt x="4618010" y="15488"/>
                  <a:pt x="4788258" y="4280"/>
                  <a:pt x="4969044" y="0"/>
                </a:cubicBezTo>
                <a:cubicBezTo>
                  <a:pt x="5149830" y="-4280"/>
                  <a:pt x="5391622" y="-20129"/>
                  <a:pt x="5653780" y="0"/>
                </a:cubicBezTo>
                <a:cubicBezTo>
                  <a:pt x="5656140" y="275999"/>
                  <a:pt x="5642856" y="442580"/>
                  <a:pt x="5653780" y="596445"/>
                </a:cubicBezTo>
                <a:cubicBezTo>
                  <a:pt x="5664704" y="750310"/>
                  <a:pt x="5667439" y="1036657"/>
                  <a:pt x="5653780" y="1192891"/>
                </a:cubicBezTo>
                <a:cubicBezTo>
                  <a:pt x="5640121" y="1349125"/>
                  <a:pt x="5643912" y="1632224"/>
                  <a:pt x="5653780" y="1952003"/>
                </a:cubicBezTo>
                <a:cubicBezTo>
                  <a:pt x="5663648" y="2271782"/>
                  <a:pt x="5654311" y="2461339"/>
                  <a:pt x="5653780" y="2711115"/>
                </a:cubicBezTo>
                <a:cubicBezTo>
                  <a:pt x="5653249" y="2960891"/>
                  <a:pt x="5679299" y="3011404"/>
                  <a:pt x="5653780" y="3307561"/>
                </a:cubicBezTo>
                <a:cubicBezTo>
                  <a:pt x="5628261" y="3603718"/>
                  <a:pt x="5643891" y="3757706"/>
                  <a:pt x="5653780" y="4066673"/>
                </a:cubicBezTo>
                <a:cubicBezTo>
                  <a:pt x="5426798" y="4061700"/>
                  <a:pt x="5289875" y="4066260"/>
                  <a:pt x="5195196" y="4066673"/>
                </a:cubicBezTo>
                <a:cubicBezTo>
                  <a:pt x="5100517" y="4067086"/>
                  <a:pt x="4748821" y="4080174"/>
                  <a:pt x="4566998" y="4066673"/>
                </a:cubicBezTo>
                <a:cubicBezTo>
                  <a:pt x="4385175" y="4053172"/>
                  <a:pt x="4154902" y="4076566"/>
                  <a:pt x="3938800" y="4066673"/>
                </a:cubicBezTo>
                <a:cubicBezTo>
                  <a:pt x="3722698" y="4056780"/>
                  <a:pt x="3511654" y="4084445"/>
                  <a:pt x="3367140" y="4066673"/>
                </a:cubicBezTo>
                <a:cubicBezTo>
                  <a:pt x="3222626" y="4048901"/>
                  <a:pt x="3038158" y="4048444"/>
                  <a:pt x="2795480" y="4066673"/>
                </a:cubicBezTo>
                <a:cubicBezTo>
                  <a:pt x="2552802" y="4084902"/>
                  <a:pt x="2432801" y="4083752"/>
                  <a:pt x="2223820" y="4066673"/>
                </a:cubicBezTo>
                <a:cubicBezTo>
                  <a:pt x="2014839" y="4049594"/>
                  <a:pt x="1820283" y="4041018"/>
                  <a:pt x="1708698" y="4066673"/>
                </a:cubicBezTo>
                <a:cubicBezTo>
                  <a:pt x="1597113" y="4092328"/>
                  <a:pt x="1148937" y="4098730"/>
                  <a:pt x="967425" y="4066673"/>
                </a:cubicBezTo>
                <a:cubicBezTo>
                  <a:pt x="785913" y="4034616"/>
                  <a:pt x="227506" y="4090698"/>
                  <a:pt x="0" y="4066673"/>
                </a:cubicBezTo>
                <a:cubicBezTo>
                  <a:pt x="-18528" y="3834085"/>
                  <a:pt x="10064" y="3647288"/>
                  <a:pt x="0" y="3510894"/>
                </a:cubicBezTo>
                <a:cubicBezTo>
                  <a:pt x="-10064" y="3374500"/>
                  <a:pt x="22111" y="3083241"/>
                  <a:pt x="0" y="2792449"/>
                </a:cubicBezTo>
                <a:cubicBezTo>
                  <a:pt x="-22111" y="2501658"/>
                  <a:pt x="6088" y="2259364"/>
                  <a:pt x="0" y="2114670"/>
                </a:cubicBezTo>
                <a:cubicBezTo>
                  <a:pt x="-6088" y="1969976"/>
                  <a:pt x="-21526" y="1643545"/>
                  <a:pt x="0" y="1396224"/>
                </a:cubicBezTo>
                <a:cubicBezTo>
                  <a:pt x="21526" y="1148903"/>
                  <a:pt x="-14093" y="1000645"/>
                  <a:pt x="0" y="799779"/>
                </a:cubicBezTo>
                <a:cubicBezTo>
                  <a:pt x="14093" y="598913"/>
                  <a:pt x="11810" y="340816"/>
                  <a:pt x="0" y="0"/>
                </a:cubicBezTo>
                <a:close/>
              </a:path>
              <a:path w="5653780" h="4066673" stroke="0" extrusionOk="0">
                <a:moveTo>
                  <a:pt x="0" y="0"/>
                </a:moveTo>
                <a:cubicBezTo>
                  <a:pt x="337918" y="19145"/>
                  <a:pt x="504089" y="-29292"/>
                  <a:pt x="684736" y="0"/>
                </a:cubicBezTo>
                <a:cubicBezTo>
                  <a:pt x="865383" y="29292"/>
                  <a:pt x="1054811" y="8820"/>
                  <a:pt x="1369471" y="0"/>
                </a:cubicBezTo>
                <a:cubicBezTo>
                  <a:pt x="1684131" y="-8820"/>
                  <a:pt x="1820640" y="8322"/>
                  <a:pt x="1997669" y="0"/>
                </a:cubicBezTo>
                <a:cubicBezTo>
                  <a:pt x="2174698" y="-8322"/>
                  <a:pt x="2278525" y="-19422"/>
                  <a:pt x="2512791" y="0"/>
                </a:cubicBezTo>
                <a:cubicBezTo>
                  <a:pt x="2747057" y="19422"/>
                  <a:pt x="2985845" y="16773"/>
                  <a:pt x="3197527" y="0"/>
                </a:cubicBezTo>
                <a:cubicBezTo>
                  <a:pt x="3409209" y="-16773"/>
                  <a:pt x="3626568" y="2644"/>
                  <a:pt x="3938800" y="0"/>
                </a:cubicBezTo>
                <a:cubicBezTo>
                  <a:pt x="4251032" y="-2644"/>
                  <a:pt x="4373145" y="4001"/>
                  <a:pt x="4566998" y="0"/>
                </a:cubicBezTo>
                <a:cubicBezTo>
                  <a:pt x="4760851" y="-4001"/>
                  <a:pt x="5282483" y="27159"/>
                  <a:pt x="5653780" y="0"/>
                </a:cubicBezTo>
                <a:cubicBezTo>
                  <a:pt x="5643817" y="343811"/>
                  <a:pt x="5634752" y="570420"/>
                  <a:pt x="5653780" y="718446"/>
                </a:cubicBezTo>
                <a:cubicBezTo>
                  <a:pt x="5672808" y="866472"/>
                  <a:pt x="5669908" y="1103414"/>
                  <a:pt x="5653780" y="1355558"/>
                </a:cubicBezTo>
                <a:cubicBezTo>
                  <a:pt x="5637652" y="1607702"/>
                  <a:pt x="5634460" y="1857656"/>
                  <a:pt x="5653780" y="2074003"/>
                </a:cubicBezTo>
                <a:cubicBezTo>
                  <a:pt x="5673100" y="2290350"/>
                  <a:pt x="5643202" y="2428605"/>
                  <a:pt x="5653780" y="2711115"/>
                </a:cubicBezTo>
                <a:cubicBezTo>
                  <a:pt x="5664358" y="2993625"/>
                  <a:pt x="5683115" y="3046929"/>
                  <a:pt x="5653780" y="3348227"/>
                </a:cubicBezTo>
                <a:cubicBezTo>
                  <a:pt x="5624445" y="3649525"/>
                  <a:pt x="5684969" y="3904270"/>
                  <a:pt x="5653780" y="4066673"/>
                </a:cubicBezTo>
                <a:cubicBezTo>
                  <a:pt x="5543691" y="4087339"/>
                  <a:pt x="5255752" y="4067817"/>
                  <a:pt x="5138658" y="4066673"/>
                </a:cubicBezTo>
                <a:cubicBezTo>
                  <a:pt x="5021564" y="4065529"/>
                  <a:pt x="4804631" y="4056011"/>
                  <a:pt x="4680073" y="4066673"/>
                </a:cubicBezTo>
                <a:cubicBezTo>
                  <a:pt x="4555515" y="4077335"/>
                  <a:pt x="4301318" y="4047968"/>
                  <a:pt x="4164951" y="4066673"/>
                </a:cubicBezTo>
                <a:cubicBezTo>
                  <a:pt x="4028584" y="4085378"/>
                  <a:pt x="3750443" y="4039420"/>
                  <a:pt x="3593291" y="4066673"/>
                </a:cubicBezTo>
                <a:cubicBezTo>
                  <a:pt x="3436139" y="4093926"/>
                  <a:pt x="3103585" y="4089375"/>
                  <a:pt x="2852018" y="4066673"/>
                </a:cubicBezTo>
                <a:cubicBezTo>
                  <a:pt x="2600451" y="4043971"/>
                  <a:pt x="2533159" y="4073601"/>
                  <a:pt x="2223820" y="4066673"/>
                </a:cubicBezTo>
                <a:cubicBezTo>
                  <a:pt x="1914481" y="4059745"/>
                  <a:pt x="1886432" y="4082858"/>
                  <a:pt x="1708698" y="4066673"/>
                </a:cubicBezTo>
                <a:cubicBezTo>
                  <a:pt x="1530964" y="4050488"/>
                  <a:pt x="1459532" y="4052840"/>
                  <a:pt x="1250114" y="4066673"/>
                </a:cubicBezTo>
                <a:cubicBezTo>
                  <a:pt x="1040696" y="4080506"/>
                  <a:pt x="838417" y="4062693"/>
                  <a:pt x="678454" y="4066673"/>
                </a:cubicBezTo>
                <a:cubicBezTo>
                  <a:pt x="518491" y="4070653"/>
                  <a:pt x="271243" y="4038765"/>
                  <a:pt x="0" y="4066673"/>
                </a:cubicBezTo>
                <a:cubicBezTo>
                  <a:pt x="17450" y="3779676"/>
                  <a:pt x="37850" y="3562672"/>
                  <a:pt x="0" y="3307561"/>
                </a:cubicBezTo>
                <a:cubicBezTo>
                  <a:pt x="-37850" y="3052450"/>
                  <a:pt x="-10401" y="2801999"/>
                  <a:pt x="0" y="2589115"/>
                </a:cubicBezTo>
                <a:cubicBezTo>
                  <a:pt x="10401" y="2376231"/>
                  <a:pt x="-3522" y="2221493"/>
                  <a:pt x="0" y="1911336"/>
                </a:cubicBezTo>
                <a:cubicBezTo>
                  <a:pt x="3522" y="1601179"/>
                  <a:pt x="-17441" y="1578444"/>
                  <a:pt x="0" y="1355558"/>
                </a:cubicBezTo>
                <a:cubicBezTo>
                  <a:pt x="17441" y="1132672"/>
                  <a:pt x="-16946" y="941015"/>
                  <a:pt x="0" y="637112"/>
                </a:cubicBezTo>
                <a:cubicBezTo>
                  <a:pt x="16946" y="333209"/>
                  <a:pt x="-27531" y="314156"/>
                  <a:pt x="0" y="0"/>
                </a:cubicBezTo>
                <a:close/>
              </a:path>
            </a:pathLst>
          </a:custGeom>
          <a:solidFill>
            <a:schemeClr val="bg1"/>
          </a:solidFill>
          <a:ln w="19050">
            <a:solidFill>
              <a:schemeClr val="tx1"/>
            </a:solidFill>
            <a:prstDash val="solid"/>
            <a:extLst>
              <a:ext uri="{C807C97D-BFC1-408E-A445-0C87EB9F89A2}">
                <ask:lineSketchStyleProps xmlns:ask="http://schemas.microsoft.com/office/drawing/2018/sketchyshapes" sd="283680357">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dirty="0"/>
          </a:p>
        </p:txBody>
      </p:sp>
      <p:sp>
        <p:nvSpPr>
          <p:cNvPr id="3" name="Rectangle 2">
            <a:extLst>
              <a:ext uri="{FF2B5EF4-FFF2-40B4-BE49-F238E27FC236}">
                <a16:creationId xmlns:a16="http://schemas.microsoft.com/office/drawing/2014/main" id="{51EA14DB-AD7D-521B-00A7-0F86773FA1D8}"/>
              </a:ext>
            </a:extLst>
          </p:cNvPr>
          <p:cNvSpPr/>
          <p:nvPr/>
        </p:nvSpPr>
        <p:spPr>
          <a:xfrm>
            <a:off x="6103045" y="277614"/>
            <a:ext cx="5653780" cy="4066673"/>
          </a:xfrm>
          <a:custGeom>
            <a:avLst/>
            <a:gdLst>
              <a:gd name="connsiteX0" fmla="*/ 0 w 5653780"/>
              <a:gd name="connsiteY0" fmla="*/ 0 h 4066673"/>
              <a:gd name="connsiteX1" fmla="*/ 684736 w 5653780"/>
              <a:gd name="connsiteY1" fmla="*/ 0 h 4066673"/>
              <a:gd name="connsiteX2" fmla="*/ 1426009 w 5653780"/>
              <a:gd name="connsiteY2" fmla="*/ 0 h 4066673"/>
              <a:gd name="connsiteX3" fmla="*/ 1884593 w 5653780"/>
              <a:gd name="connsiteY3" fmla="*/ 0 h 4066673"/>
              <a:gd name="connsiteX4" fmla="*/ 2512791 w 5653780"/>
              <a:gd name="connsiteY4" fmla="*/ 0 h 4066673"/>
              <a:gd name="connsiteX5" fmla="*/ 3027913 w 5653780"/>
              <a:gd name="connsiteY5" fmla="*/ 0 h 4066673"/>
              <a:gd name="connsiteX6" fmla="*/ 3543035 w 5653780"/>
              <a:gd name="connsiteY6" fmla="*/ 0 h 4066673"/>
              <a:gd name="connsiteX7" fmla="*/ 4284309 w 5653780"/>
              <a:gd name="connsiteY7" fmla="*/ 0 h 4066673"/>
              <a:gd name="connsiteX8" fmla="*/ 4969044 w 5653780"/>
              <a:gd name="connsiteY8" fmla="*/ 0 h 4066673"/>
              <a:gd name="connsiteX9" fmla="*/ 5653780 w 5653780"/>
              <a:gd name="connsiteY9" fmla="*/ 0 h 4066673"/>
              <a:gd name="connsiteX10" fmla="*/ 5653780 w 5653780"/>
              <a:gd name="connsiteY10" fmla="*/ 596445 h 4066673"/>
              <a:gd name="connsiteX11" fmla="*/ 5653780 w 5653780"/>
              <a:gd name="connsiteY11" fmla="*/ 1192891 h 4066673"/>
              <a:gd name="connsiteX12" fmla="*/ 5653780 w 5653780"/>
              <a:gd name="connsiteY12" fmla="*/ 1952003 h 4066673"/>
              <a:gd name="connsiteX13" fmla="*/ 5653780 w 5653780"/>
              <a:gd name="connsiteY13" fmla="*/ 2711115 h 4066673"/>
              <a:gd name="connsiteX14" fmla="*/ 5653780 w 5653780"/>
              <a:gd name="connsiteY14" fmla="*/ 3307561 h 4066673"/>
              <a:gd name="connsiteX15" fmla="*/ 5653780 w 5653780"/>
              <a:gd name="connsiteY15" fmla="*/ 4066673 h 4066673"/>
              <a:gd name="connsiteX16" fmla="*/ 5195196 w 5653780"/>
              <a:gd name="connsiteY16" fmla="*/ 4066673 h 4066673"/>
              <a:gd name="connsiteX17" fmla="*/ 4566998 w 5653780"/>
              <a:gd name="connsiteY17" fmla="*/ 4066673 h 4066673"/>
              <a:gd name="connsiteX18" fmla="*/ 3938800 w 5653780"/>
              <a:gd name="connsiteY18" fmla="*/ 4066673 h 4066673"/>
              <a:gd name="connsiteX19" fmla="*/ 3367140 w 5653780"/>
              <a:gd name="connsiteY19" fmla="*/ 4066673 h 4066673"/>
              <a:gd name="connsiteX20" fmla="*/ 2795480 w 5653780"/>
              <a:gd name="connsiteY20" fmla="*/ 4066673 h 4066673"/>
              <a:gd name="connsiteX21" fmla="*/ 2223820 w 5653780"/>
              <a:gd name="connsiteY21" fmla="*/ 4066673 h 4066673"/>
              <a:gd name="connsiteX22" fmla="*/ 1708698 w 5653780"/>
              <a:gd name="connsiteY22" fmla="*/ 4066673 h 4066673"/>
              <a:gd name="connsiteX23" fmla="*/ 967425 w 5653780"/>
              <a:gd name="connsiteY23" fmla="*/ 4066673 h 4066673"/>
              <a:gd name="connsiteX24" fmla="*/ 0 w 5653780"/>
              <a:gd name="connsiteY24" fmla="*/ 4066673 h 4066673"/>
              <a:gd name="connsiteX25" fmla="*/ 0 w 5653780"/>
              <a:gd name="connsiteY25" fmla="*/ 3510894 h 4066673"/>
              <a:gd name="connsiteX26" fmla="*/ 0 w 5653780"/>
              <a:gd name="connsiteY26" fmla="*/ 2792449 h 4066673"/>
              <a:gd name="connsiteX27" fmla="*/ 0 w 5653780"/>
              <a:gd name="connsiteY27" fmla="*/ 2114670 h 4066673"/>
              <a:gd name="connsiteX28" fmla="*/ 0 w 5653780"/>
              <a:gd name="connsiteY28" fmla="*/ 1396224 h 4066673"/>
              <a:gd name="connsiteX29" fmla="*/ 0 w 5653780"/>
              <a:gd name="connsiteY29" fmla="*/ 799779 h 4066673"/>
              <a:gd name="connsiteX30" fmla="*/ 0 w 5653780"/>
              <a:gd name="connsiteY30" fmla="*/ 0 h 4066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653780" h="4066673" fill="none" extrusionOk="0">
                <a:moveTo>
                  <a:pt x="0" y="0"/>
                </a:moveTo>
                <a:cubicBezTo>
                  <a:pt x="307929" y="6565"/>
                  <a:pt x="473185" y="8390"/>
                  <a:pt x="684736" y="0"/>
                </a:cubicBezTo>
                <a:cubicBezTo>
                  <a:pt x="896287" y="-8390"/>
                  <a:pt x="1099626" y="-24268"/>
                  <a:pt x="1426009" y="0"/>
                </a:cubicBezTo>
                <a:cubicBezTo>
                  <a:pt x="1752392" y="24268"/>
                  <a:pt x="1735663" y="-8983"/>
                  <a:pt x="1884593" y="0"/>
                </a:cubicBezTo>
                <a:cubicBezTo>
                  <a:pt x="2033523" y="8983"/>
                  <a:pt x="2209204" y="4670"/>
                  <a:pt x="2512791" y="0"/>
                </a:cubicBezTo>
                <a:cubicBezTo>
                  <a:pt x="2816378" y="-4670"/>
                  <a:pt x="2896916" y="521"/>
                  <a:pt x="3027913" y="0"/>
                </a:cubicBezTo>
                <a:cubicBezTo>
                  <a:pt x="3158910" y="-521"/>
                  <a:pt x="3414425" y="4744"/>
                  <a:pt x="3543035" y="0"/>
                </a:cubicBezTo>
                <a:cubicBezTo>
                  <a:pt x="3671645" y="-4744"/>
                  <a:pt x="3950608" y="-15488"/>
                  <a:pt x="4284309" y="0"/>
                </a:cubicBezTo>
                <a:cubicBezTo>
                  <a:pt x="4618010" y="15488"/>
                  <a:pt x="4788258" y="4280"/>
                  <a:pt x="4969044" y="0"/>
                </a:cubicBezTo>
                <a:cubicBezTo>
                  <a:pt x="5149830" y="-4280"/>
                  <a:pt x="5391622" y="-20129"/>
                  <a:pt x="5653780" y="0"/>
                </a:cubicBezTo>
                <a:cubicBezTo>
                  <a:pt x="5656140" y="275999"/>
                  <a:pt x="5642856" y="442580"/>
                  <a:pt x="5653780" y="596445"/>
                </a:cubicBezTo>
                <a:cubicBezTo>
                  <a:pt x="5664704" y="750310"/>
                  <a:pt x="5667439" y="1036657"/>
                  <a:pt x="5653780" y="1192891"/>
                </a:cubicBezTo>
                <a:cubicBezTo>
                  <a:pt x="5640121" y="1349125"/>
                  <a:pt x="5643912" y="1632224"/>
                  <a:pt x="5653780" y="1952003"/>
                </a:cubicBezTo>
                <a:cubicBezTo>
                  <a:pt x="5663648" y="2271782"/>
                  <a:pt x="5654311" y="2461339"/>
                  <a:pt x="5653780" y="2711115"/>
                </a:cubicBezTo>
                <a:cubicBezTo>
                  <a:pt x="5653249" y="2960891"/>
                  <a:pt x="5679299" y="3011404"/>
                  <a:pt x="5653780" y="3307561"/>
                </a:cubicBezTo>
                <a:cubicBezTo>
                  <a:pt x="5628261" y="3603718"/>
                  <a:pt x="5643891" y="3757706"/>
                  <a:pt x="5653780" y="4066673"/>
                </a:cubicBezTo>
                <a:cubicBezTo>
                  <a:pt x="5426798" y="4061700"/>
                  <a:pt x="5289875" y="4066260"/>
                  <a:pt x="5195196" y="4066673"/>
                </a:cubicBezTo>
                <a:cubicBezTo>
                  <a:pt x="5100517" y="4067086"/>
                  <a:pt x="4748821" y="4080174"/>
                  <a:pt x="4566998" y="4066673"/>
                </a:cubicBezTo>
                <a:cubicBezTo>
                  <a:pt x="4385175" y="4053172"/>
                  <a:pt x="4154902" y="4076566"/>
                  <a:pt x="3938800" y="4066673"/>
                </a:cubicBezTo>
                <a:cubicBezTo>
                  <a:pt x="3722698" y="4056780"/>
                  <a:pt x="3511654" y="4084445"/>
                  <a:pt x="3367140" y="4066673"/>
                </a:cubicBezTo>
                <a:cubicBezTo>
                  <a:pt x="3222626" y="4048901"/>
                  <a:pt x="3038158" y="4048444"/>
                  <a:pt x="2795480" y="4066673"/>
                </a:cubicBezTo>
                <a:cubicBezTo>
                  <a:pt x="2552802" y="4084902"/>
                  <a:pt x="2432801" y="4083752"/>
                  <a:pt x="2223820" y="4066673"/>
                </a:cubicBezTo>
                <a:cubicBezTo>
                  <a:pt x="2014839" y="4049594"/>
                  <a:pt x="1820283" y="4041018"/>
                  <a:pt x="1708698" y="4066673"/>
                </a:cubicBezTo>
                <a:cubicBezTo>
                  <a:pt x="1597113" y="4092328"/>
                  <a:pt x="1148937" y="4098730"/>
                  <a:pt x="967425" y="4066673"/>
                </a:cubicBezTo>
                <a:cubicBezTo>
                  <a:pt x="785913" y="4034616"/>
                  <a:pt x="227506" y="4090698"/>
                  <a:pt x="0" y="4066673"/>
                </a:cubicBezTo>
                <a:cubicBezTo>
                  <a:pt x="-18528" y="3834085"/>
                  <a:pt x="10064" y="3647288"/>
                  <a:pt x="0" y="3510894"/>
                </a:cubicBezTo>
                <a:cubicBezTo>
                  <a:pt x="-10064" y="3374500"/>
                  <a:pt x="22111" y="3083241"/>
                  <a:pt x="0" y="2792449"/>
                </a:cubicBezTo>
                <a:cubicBezTo>
                  <a:pt x="-22111" y="2501658"/>
                  <a:pt x="6088" y="2259364"/>
                  <a:pt x="0" y="2114670"/>
                </a:cubicBezTo>
                <a:cubicBezTo>
                  <a:pt x="-6088" y="1969976"/>
                  <a:pt x="-21526" y="1643545"/>
                  <a:pt x="0" y="1396224"/>
                </a:cubicBezTo>
                <a:cubicBezTo>
                  <a:pt x="21526" y="1148903"/>
                  <a:pt x="-14093" y="1000645"/>
                  <a:pt x="0" y="799779"/>
                </a:cubicBezTo>
                <a:cubicBezTo>
                  <a:pt x="14093" y="598913"/>
                  <a:pt x="11810" y="340816"/>
                  <a:pt x="0" y="0"/>
                </a:cubicBezTo>
                <a:close/>
              </a:path>
              <a:path w="5653780" h="4066673" stroke="0" extrusionOk="0">
                <a:moveTo>
                  <a:pt x="0" y="0"/>
                </a:moveTo>
                <a:cubicBezTo>
                  <a:pt x="337918" y="19145"/>
                  <a:pt x="504089" y="-29292"/>
                  <a:pt x="684736" y="0"/>
                </a:cubicBezTo>
                <a:cubicBezTo>
                  <a:pt x="865383" y="29292"/>
                  <a:pt x="1054811" y="8820"/>
                  <a:pt x="1369471" y="0"/>
                </a:cubicBezTo>
                <a:cubicBezTo>
                  <a:pt x="1684131" y="-8820"/>
                  <a:pt x="1820640" y="8322"/>
                  <a:pt x="1997669" y="0"/>
                </a:cubicBezTo>
                <a:cubicBezTo>
                  <a:pt x="2174698" y="-8322"/>
                  <a:pt x="2278525" y="-19422"/>
                  <a:pt x="2512791" y="0"/>
                </a:cubicBezTo>
                <a:cubicBezTo>
                  <a:pt x="2747057" y="19422"/>
                  <a:pt x="2985845" y="16773"/>
                  <a:pt x="3197527" y="0"/>
                </a:cubicBezTo>
                <a:cubicBezTo>
                  <a:pt x="3409209" y="-16773"/>
                  <a:pt x="3626568" y="2644"/>
                  <a:pt x="3938800" y="0"/>
                </a:cubicBezTo>
                <a:cubicBezTo>
                  <a:pt x="4251032" y="-2644"/>
                  <a:pt x="4373145" y="4001"/>
                  <a:pt x="4566998" y="0"/>
                </a:cubicBezTo>
                <a:cubicBezTo>
                  <a:pt x="4760851" y="-4001"/>
                  <a:pt x="5282483" y="27159"/>
                  <a:pt x="5653780" y="0"/>
                </a:cubicBezTo>
                <a:cubicBezTo>
                  <a:pt x="5643817" y="343811"/>
                  <a:pt x="5634752" y="570420"/>
                  <a:pt x="5653780" y="718446"/>
                </a:cubicBezTo>
                <a:cubicBezTo>
                  <a:pt x="5672808" y="866472"/>
                  <a:pt x="5669908" y="1103414"/>
                  <a:pt x="5653780" y="1355558"/>
                </a:cubicBezTo>
                <a:cubicBezTo>
                  <a:pt x="5637652" y="1607702"/>
                  <a:pt x="5634460" y="1857656"/>
                  <a:pt x="5653780" y="2074003"/>
                </a:cubicBezTo>
                <a:cubicBezTo>
                  <a:pt x="5673100" y="2290350"/>
                  <a:pt x="5643202" y="2428605"/>
                  <a:pt x="5653780" y="2711115"/>
                </a:cubicBezTo>
                <a:cubicBezTo>
                  <a:pt x="5664358" y="2993625"/>
                  <a:pt x="5683115" y="3046929"/>
                  <a:pt x="5653780" y="3348227"/>
                </a:cubicBezTo>
                <a:cubicBezTo>
                  <a:pt x="5624445" y="3649525"/>
                  <a:pt x="5684969" y="3904270"/>
                  <a:pt x="5653780" y="4066673"/>
                </a:cubicBezTo>
                <a:cubicBezTo>
                  <a:pt x="5543691" y="4087339"/>
                  <a:pt x="5255752" y="4067817"/>
                  <a:pt x="5138658" y="4066673"/>
                </a:cubicBezTo>
                <a:cubicBezTo>
                  <a:pt x="5021564" y="4065529"/>
                  <a:pt x="4804631" y="4056011"/>
                  <a:pt x="4680073" y="4066673"/>
                </a:cubicBezTo>
                <a:cubicBezTo>
                  <a:pt x="4555515" y="4077335"/>
                  <a:pt x="4301318" y="4047968"/>
                  <a:pt x="4164951" y="4066673"/>
                </a:cubicBezTo>
                <a:cubicBezTo>
                  <a:pt x="4028584" y="4085378"/>
                  <a:pt x="3750443" y="4039420"/>
                  <a:pt x="3593291" y="4066673"/>
                </a:cubicBezTo>
                <a:cubicBezTo>
                  <a:pt x="3436139" y="4093926"/>
                  <a:pt x="3103585" y="4089375"/>
                  <a:pt x="2852018" y="4066673"/>
                </a:cubicBezTo>
                <a:cubicBezTo>
                  <a:pt x="2600451" y="4043971"/>
                  <a:pt x="2533159" y="4073601"/>
                  <a:pt x="2223820" y="4066673"/>
                </a:cubicBezTo>
                <a:cubicBezTo>
                  <a:pt x="1914481" y="4059745"/>
                  <a:pt x="1886432" y="4082858"/>
                  <a:pt x="1708698" y="4066673"/>
                </a:cubicBezTo>
                <a:cubicBezTo>
                  <a:pt x="1530964" y="4050488"/>
                  <a:pt x="1459532" y="4052840"/>
                  <a:pt x="1250114" y="4066673"/>
                </a:cubicBezTo>
                <a:cubicBezTo>
                  <a:pt x="1040696" y="4080506"/>
                  <a:pt x="838417" y="4062693"/>
                  <a:pt x="678454" y="4066673"/>
                </a:cubicBezTo>
                <a:cubicBezTo>
                  <a:pt x="518491" y="4070653"/>
                  <a:pt x="271243" y="4038765"/>
                  <a:pt x="0" y="4066673"/>
                </a:cubicBezTo>
                <a:cubicBezTo>
                  <a:pt x="17450" y="3779676"/>
                  <a:pt x="37850" y="3562672"/>
                  <a:pt x="0" y="3307561"/>
                </a:cubicBezTo>
                <a:cubicBezTo>
                  <a:pt x="-37850" y="3052450"/>
                  <a:pt x="-10401" y="2801999"/>
                  <a:pt x="0" y="2589115"/>
                </a:cubicBezTo>
                <a:cubicBezTo>
                  <a:pt x="10401" y="2376231"/>
                  <a:pt x="-3522" y="2221493"/>
                  <a:pt x="0" y="1911336"/>
                </a:cubicBezTo>
                <a:cubicBezTo>
                  <a:pt x="3522" y="1601179"/>
                  <a:pt x="-17441" y="1578444"/>
                  <a:pt x="0" y="1355558"/>
                </a:cubicBezTo>
                <a:cubicBezTo>
                  <a:pt x="17441" y="1132672"/>
                  <a:pt x="-16946" y="941015"/>
                  <a:pt x="0" y="637112"/>
                </a:cubicBezTo>
                <a:cubicBezTo>
                  <a:pt x="16946" y="333209"/>
                  <a:pt x="-27531" y="314156"/>
                  <a:pt x="0" y="0"/>
                </a:cubicBezTo>
                <a:close/>
              </a:path>
            </a:pathLst>
          </a:custGeom>
          <a:solidFill>
            <a:schemeClr val="bg1"/>
          </a:solidFill>
          <a:ln w="19050">
            <a:solidFill>
              <a:schemeClr val="tx1"/>
            </a:solidFill>
            <a:prstDash val="solid"/>
            <a:extLst>
              <a:ext uri="{C807C97D-BFC1-408E-A445-0C87EB9F89A2}">
                <ask:lineSketchStyleProps xmlns:ask="http://schemas.microsoft.com/office/drawing/2018/sketchyshapes" sd="283680357">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dirty="0"/>
          </a:p>
        </p:txBody>
      </p:sp>
      <p:pic>
        <p:nvPicPr>
          <p:cNvPr id="6" name="Image 5">
            <a:extLst>
              <a:ext uri="{FF2B5EF4-FFF2-40B4-BE49-F238E27FC236}">
                <a16:creationId xmlns:a16="http://schemas.microsoft.com/office/drawing/2014/main" id="{D8EA5F90-E8FF-782D-C622-00EF3153FE05}"/>
              </a:ext>
            </a:extLst>
          </p:cNvPr>
          <p:cNvPicPr>
            <a:picLocks noChangeAspect="1"/>
          </p:cNvPicPr>
          <p:nvPr/>
        </p:nvPicPr>
        <p:blipFill rotWithShape="1">
          <a:blip r:embed="rId2">
            <a:extLst>
              <a:ext uri="{28A0092B-C50C-407E-A947-70E740481C1C}">
                <a14:useLocalDpi xmlns:a14="http://schemas.microsoft.com/office/drawing/2010/main" val="0"/>
              </a:ext>
            </a:extLst>
          </a:blip>
          <a:srcRect l="52915" t="39782" r="30279" b="39663"/>
          <a:stretch/>
        </p:blipFill>
        <p:spPr>
          <a:xfrm>
            <a:off x="1656995" y="1922768"/>
            <a:ext cx="4088337" cy="2170841"/>
          </a:xfrm>
          <a:prstGeom prst="rect">
            <a:avLst/>
          </a:prstGeom>
        </p:spPr>
      </p:pic>
      <p:sp>
        <p:nvSpPr>
          <p:cNvPr id="8" name="ZoneTexte 7">
            <a:extLst>
              <a:ext uri="{FF2B5EF4-FFF2-40B4-BE49-F238E27FC236}">
                <a16:creationId xmlns:a16="http://schemas.microsoft.com/office/drawing/2014/main" id="{6A9DE85F-AC98-BC5E-FF21-2BB4058C7406}"/>
              </a:ext>
            </a:extLst>
          </p:cNvPr>
          <p:cNvSpPr txBox="1"/>
          <p:nvPr/>
        </p:nvSpPr>
        <p:spPr>
          <a:xfrm>
            <a:off x="644617" y="977209"/>
            <a:ext cx="2212884" cy="1169551"/>
          </a:xfrm>
          <a:prstGeom prst="rect">
            <a:avLst/>
          </a:prstGeom>
          <a:noFill/>
        </p:spPr>
        <p:txBody>
          <a:bodyPr wrap="square">
            <a:spAutoFit/>
          </a:bodyPr>
          <a:lstStyle/>
          <a:p>
            <a:pPr algn="ctr"/>
            <a:r>
              <a:rPr lang="fr-FR" sz="1400" b="1" spc="-100" dirty="0">
                <a:latin typeface="Cavolini" panose="03000502040302020204" pitchFamily="66" charset="0"/>
                <a:cs typeface="Cavolini" panose="03000502040302020204" pitchFamily="66" charset="0"/>
              </a:rPr>
              <a:t>QUILL ! </a:t>
            </a:r>
          </a:p>
          <a:p>
            <a:pPr algn="ctr"/>
            <a:r>
              <a:rPr lang="fr-FR" sz="1400" b="1" spc="-100" dirty="0">
                <a:latin typeface="Cavolini" panose="03000502040302020204" pitchFamily="66" charset="0"/>
                <a:cs typeface="Cavolini" panose="03000502040302020204" pitchFamily="66" charset="0"/>
              </a:rPr>
              <a:t>Tu viens tester mon nouveau grille-pain entièrement alimenté par ce machin !</a:t>
            </a:r>
          </a:p>
        </p:txBody>
      </p:sp>
      <p:sp>
        <p:nvSpPr>
          <p:cNvPr id="10" name="Forme libre : forme 9">
            <a:extLst>
              <a:ext uri="{FF2B5EF4-FFF2-40B4-BE49-F238E27FC236}">
                <a16:creationId xmlns:a16="http://schemas.microsoft.com/office/drawing/2014/main" id="{C60A6FBC-B8FD-9C67-C6C5-52F70DF8EFF4}"/>
              </a:ext>
            </a:extLst>
          </p:cNvPr>
          <p:cNvSpPr/>
          <p:nvPr/>
        </p:nvSpPr>
        <p:spPr>
          <a:xfrm>
            <a:off x="648343" y="843547"/>
            <a:ext cx="2185141" cy="1392258"/>
          </a:xfrm>
          <a:custGeom>
            <a:avLst/>
            <a:gdLst>
              <a:gd name="connsiteX0" fmla="*/ 1138346 w 2185141"/>
              <a:gd name="connsiteY0" fmla="*/ 10695 h 1392258"/>
              <a:gd name="connsiteX1" fmla="*/ 1884304 w 2185141"/>
              <a:gd name="connsiteY1" fmla="*/ 143042 h 1392258"/>
              <a:gd name="connsiteX2" fmla="*/ 2185094 w 2185141"/>
              <a:gd name="connsiteY2" fmla="*/ 804779 h 1392258"/>
              <a:gd name="connsiteX3" fmla="*/ 1896336 w 2185141"/>
              <a:gd name="connsiteY3" fmla="*/ 1292058 h 1392258"/>
              <a:gd name="connsiteX4" fmla="*/ 807478 w 2185141"/>
              <a:gd name="connsiteY4" fmla="*/ 1388311 h 1392258"/>
              <a:gd name="connsiteX5" fmla="*/ 187852 w 2185141"/>
              <a:gd name="connsiteY5" fmla="*/ 1219869 h 1392258"/>
              <a:gd name="connsiteX6" fmla="*/ 7378 w 2185141"/>
              <a:gd name="connsiteY6" fmla="*/ 696495 h 1392258"/>
              <a:gd name="connsiteX7" fmla="*/ 145741 w 2185141"/>
              <a:gd name="connsiteY7" fmla="*/ 323516 h 1392258"/>
              <a:gd name="connsiteX8" fmla="*/ 1138346 w 2185141"/>
              <a:gd name="connsiteY8" fmla="*/ 10695 h 1392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85141" h="1392258">
                <a:moveTo>
                  <a:pt x="1138346" y="10695"/>
                </a:moveTo>
                <a:cubicBezTo>
                  <a:pt x="1428106" y="-19384"/>
                  <a:pt x="1709846" y="10695"/>
                  <a:pt x="1884304" y="143042"/>
                </a:cubicBezTo>
                <a:cubicBezTo>
                  <a:pt x="2058762" y="275389"/>
                  <a:pt x="2183089" y="613276"/>
                  <a:pt x="2185094" y="804779"/>
                </a:cubicBezTo>
                <a:cubicBezTo>
                  <a:pt x="2187099" y="996282"/>
                  <a:pt x="2125939" y="1194803"/>
                  <a:pt x="1896336" y="1292058"/>
                </a:cubicBezTo>
                <a:cubicBezTo>
                  <a:pt x="1666733" y="1389313"/>
                  <a:pt x="1092225" y="1400342"/>
                  <a:pt x="807478" y="1388311"/>
                </a:cubicBezTo>
                <a:cubicBezTo>
                  <a:pt x="522731" y="1376280"/>
                  <a:pt x="321202" y="1335172"/>
                  <a:pt x="187852" y="1219869"/>
                </a:cubicBezTo>
                <a:cubicBezTo>
                  <a:pt x="54502" y="1104566"/>
                  <a:pt x="14396" y="845887"/>
                  <a:pt x="7378" y="696495"/>
                </a:cubicBezTo>
                <a:cubicBezTo>
                  <a:pt x="360" y="547103"/>
                  <a:pt x="-34733" y="439821"/>
                  <a:pt x="145741" y="323516"/>
                </a:cubicBezTo>
                <a:cubicBezTo>
                  <a:pt x="326215" y="207211"/>
                  <a:pt x="848586" y="40774"/>
                  <a:pt x="1138346" y="10695"/>
                </a:cubicBezTo>
                <a:close/>
              </a:path>
            </a:pathLst>
          </a:custGeom>
          <a:noFill/>
          <a:ln w="28575"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Forme libre : forme 10">
            <a:extLst>
              <a:ext uri="{FF2B5EF4-FFF2-40B4-BE49-F238E27FC236}">
                <a16:creationId xmlns:a16="http://schemas.microsoft.com/office/drawing/2014/main" id="{96BE899E-ADAC-59F8-7887-AC4C1834AC0E}"/>
              </a:ext>
            </a:extLst>
          </p:cNvPr>
          <p:cNvSpPr/>
          <p:nvPr/>
        </p:nvSpPr>
        <p:spPr>
          <a:xfrm>
            <a:off x="150395" y="2165684"/>
            <a:ext cx="709863" cy="433137"/>
          </a:xfrm>
          <a:custGeom>
            <a:avLst/>
            <a:gdLst>
              <a:gd name="connsiteX0" fmla="*/ 709863 w 709863"/>
              <a:gd name="connsiteY0" fmla="*/ 0 h 433137"/>
              <a:gd name="connsiteX1" fmla="*/ 457200 w 709863"/>
              <a:gd name="connsiteY1" fmla="*/ 300790 h 433137"/>
              <a:gd name="connsiteX2" fmla="*/ 0 w 709863"/>
              <a:gd name="connsiteY2" fmla="*/ 433137 h 433137"/>
            </a:gdLst>
            <a:ahLst/>
            <a:cxnLst>
              <a:cxn ang="0">
                <a:pos x="connsiteX0" y="connsiteY0"/>
              </a:cxn>
              <a:cxn ang="0">
                <a:pos x="connsiteX1" y="connsiteY1"/>
              </a:cxn>
              <a:cxn ang="0">
                <a:pos x="connsiteX2" y="connsiteY2"/>
              </a:cxn>
            </a:cxnLst>
            <a:rect l="l" t="t" r="r" b="b"/>
            <a:pathLst>
              <a:path w="709863" h="433137">
                <a:moveTo>
                  <a:pt x="709863" y="0"/>
                </a:moveTo>
                <a:cubicBezTo>
                  <a:pt x="642686" y="114300"/>
                  <a:pt x="575510" y="228601"/>
                  <a:pt x="457200" y="300790"/>
                </a:cubicBezTo>
                <a:cubicBezTo>
                  <a:pt x="338890" y="372979"/>
                  <a:pt x="81213" y="408071"/>
                  <a:pt x="0" y="433137"/>
                </a:cubicBezTo>
              </a:path>
            </a:pathLst>
          </a:custGeom>
          <a:noFill/>
          <a:ln w="28575"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5" name="Image 14">
            <a:extLst>
              <a:ext uri="{FF2B5EF4-FFF2-40B4-BE49-F238E27FC236}">
                <a16:creationId xmlns:a16="http://schemas.microsoft.com/office/drawing/2014/main" id="{79F73AB2-6646-BF58-4B8C-068E0864598D}"/>
              </a:ext>
            </a:extLst>
          </p:cNvPr>
          <p:cNvPicPr>
            <a:picLocks noChangeAspect="1"/>
          </p:cNvPicPr>
          <p:nvPr/>
        </p:nvPicPr>
        <p:blipFill rotWithShape="1">
          <a:blip r:embed="rId3">
            <a:extLst>
              <a:ext uri="{28A0092B-C50C-407E-A947-70E740481C1C}">
                <a14:useLocalDpi xmlns:a14="http://schemas.microsoft.com/office/drawing/2010/main" val="0"/>
              </a:ext>
            </a:extLst>
          </a:blip>
          <a:srcRect l="54563" t="73753" r="37138" b="5222"/>
          <a:stretch/>
        </p:blipFill>
        <p:spPr>
          <a:xfrm>
            <a:off x="6096000" y="1531504"/>
            <a:ext cx="2193085" cy="2412043"/>
          </a:xfrm>
          <a:prstGeom prst="rect">
            <a:avLst/>
          </a:prstGeom>
        </p:spPr>
      </p:pic>
      <p:sp>
        <p:nvSpPr>
          <p:cNvPr id="23" name="ZoneTexte 22">
            <a:extLst>
              <a:ext uri="{FF2B5EF4-FFF2-40B4-BE49-F238E27FC236}">
                <a16:creationId xmlns:a16="http://schemas.microsoft.com/office/drawing/2014/main" id="{56ECD255-9089-D185-48F5-04584FDE347A}"/>
              </a:ext>
            </a:extLst>
          </p:cNvPr>
          <p:cNvSpPr txBox="1"/>
          <p:nvPr/>
        </p:nvSpPr>
        <p:spPr>
          <a:xfrm>
            <a:off x="7213883" y="2942011"/>
            <a:ext cx="4282290" cy="1384995"/>
          </a:xfrm>
          <a:prstGeom prst="rect">
            <a:avLst/>
          </a:prstGeom>
          <a:noFill/>
        </p:spPr>
        <p:txBody>
          <a:bodyPr wrap="square">
            <a:spAutoFit/>
          </a:bodyPr>
          <a:lstStyle/>
          <a:p>
            <a:r>
              <a:rPr lang="fr-FR" sz="1400" b="1" spc="-100" dirty="0">
                <a:latin typeface="Cavolini" panose="03000502040302020204" pitchFamily="66" charset="0"/>
                <a:cs typeface="Cavolini" panose="03000502040302020204" pitchFamily="66" charset="0"/>
              </a:rPr>
              <a:t>        En résumé, Cosmos DB n'est pas cher si l’on sait maitriser la puissance du service. Si tu n'es pas certain de maitriser sa puissance, commence alors avec l'offre </a:t>
            </a:r>
            <a:r>
              <a:rPr lang="fr-FR" sz="1400" b="1" spc="-100" dirty="0" err="1">
                <a:latin typeface="Cavolini" panose="03000502040302020204" pitchFamily="66" charset="0"/>
                <a:cs typeface="Cavolini" panose="03000502040302020204" pitchFamily="66" charset="0"/>
              </a:rPr>
              <a:t>Serverless</a:t>
            </a:r>
            <a:r>
              <a:rPr lang="fr-FR" sz="1400" b="1" spc="-100" dirty="0">
                <a:latin typeface="Cavolini" panose="03000502040302020204" pitchFamily="66" charset="0"/>
                <a:cs typeface="Cavolini" panose="03000502040302020204" pitchFamily="66" charset="0"/>
              </a:rPr>
              <a:t>. Une fois le service bien en main, tu peux alors passer à la vitesse supérieure et utiliser le débit approvisionné.</a:t>
            </a:r>
          </a:p>
        </p:txBody>
      </p:sp>
      <p:sp>
        <p:nvSpPr>
          <p:cNvPr id="24" name="Forme libre : forme 23">
            <a:extLst>
              <a:ext uri="{FF2B5EF4-FFF2-40B4-BE49-F238E27FC236}">
                <a16:creationId xmlns:a16="http://schemas.microsoft.com/office/drawing/2014/main" id="{EAE4E64E-2401-AE55-734C-57AEBBC89D95}"/>
              </a:ext>
            </a:extLst>
          </p:cNvPr>
          <p:cNvSpPr/>
          <p:nvPr/>
        </p:nvSpPr>
        <p:spPr>
          <a:xfrm>
            <a:off x="7724274" y="2836922"/>
            <a:ext cx="3775055" cy="1500462"/>
          </a:xfrm>
          <a:custGeom>
            <a:avLst/>
            <a:gdLst>
              <a:gd name="connsiteX0" fmla="*/ 0 w 3775055"/>
              <a:gd name="connsiteY0" fmla="*/ 68704 h 1500462"/>
              <a:gd name="connsiteX1" fmla="*/ 2983831 w 3775055"/>
              <a:gd name="connsiteY1" fmla="*/ 2531 h 1500462"/>
              <a:gd name="connsiteX2" fmla="*/ 3639552 w 3775055"/>
              <a:gd name="connsiteY2" fmla="*/ 146910 h 1500462"/>
              <a:gd name="connsiteX3" fmla="*/ 3771900 w 3775055"/>
              <a:gd name="connsiteY3" fmla="*/ 892867 h 1500462"/>
              <a:gd name="connsiteX4" fmla="*/ 3573379 w 3775055"/>
              <a:gd name="connsiteY4" fmla="*/ 1500462 h 1500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75055" h="1500462">
                <a:moveTo>
                  <a:pt x="0" y="68704"/>
                </a:moveTo>
                <a:cubicBezTo>
                  <a:pt x="1188619" y="29100"/>
                  <a:pt x="2377239" y="-10503"/>
                  <a:pt x="2983831" y="2531"/>
                </a:cubicBezTo>
                <a:cubicBezTo>
                  <a:pt x="3590423" y="15565"/>
                  <a:pt x="3508207" y="-1479"/>
                  <a:pt x="3639552" y="146910"/>
                </a:cubicBezTo>
                <a:cubicBezTo>
                  <a:pt x="3770897" y="295299"/>
                  <a:pt x="3782929" y="667275"/>
                  <a:pt x="3771900" y="892867"/>
                </a:cubicBezTo>
                <a:cubicBezTo>
                  <a:pt x="3760871" y="1118459"/>
                  <a:pt x="3667125" y="1309460"/>
                  <a:pt x="3573379" y="1500462"/>
                </a:cubicBezTo>
              </a:path>
            </a:pathLst>
          </a:custGeom>
          <a:noFill/>
          <a:ln w="28575"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43" name="Groupe 42">
            <a:extLst>
              <a:ext uri="{FF2B5EF4-FFF2-40B4-BE49-F238E27FC236}">
                <a16:creationId xmlns:a16="http://schemas.microsoft.com/office/drawing/2014/main" id="{2BC8520A-FA55-6BE2-45BD-5862ABA87AEF}"/>
              </a:ext>
            </a:extLst>
          </p:cNvPr>
          <p:cNvGrpSpPr/>
          <p:nvPr/>
        </p:nvGrpSpPr>
        <p:grpSpPr>
          <a:xfrm>
            <a:off x="7413010" y="686735"/>
            <a:ext cx="1581317" cy="1573134"/>
            <a:chOff x="8461492" y="511839"/>
            <a:chExt cx="2167216" cy="2156001"/>
          </a:xfrm>
        </p:grpSpPr>
        <p:sp>
          <p:nvSpPr>
            <p:cNvPr id="29" name="Forme libre : forme 28">
              <a:extLst>
                <a:ext uri="{FF2B5EF4-FFF2-40B4-BE49-F238E27FC236}">
                  <a16:creationId xmlns:a16="http://schemas.microsoft.com/office/drawing/2014/main" id="{C4165C5C-B0A8-34B5-742D-63436CDC5531}"/>
                </a:ext>
              </a:extLst>
            </p:cNvPr>
            <p:cNvSpPr/>
            <p:nvPr/>
          </p:nvSpPr>
          <p:spPr>
            <a:xfrm>
              <a:off x="8473345" y="511839"/>
              <a:ext cx="601977" cy="601977"/>
            </a:xfrm>
            <a:custGeom>
              <a:avLst/>
              <a:gdLst>
                <a:gd name="connsiteX0" fmla="*/ 300989 w 601977"/>
                <a:gd name="connsiteY0" fmla="*/ 601977 h 601977"/>
                <a:gd name="connsiteX1" fmla="*/ 278551 w 601977"/>
                <a:gd name="connsiteY1" fmla="*/ 579797 h 601977"/>
                <a:gd name="connsiteX2" fmla="*/ 278551 w 601977"/>
                <a:gd name="connsiteY2" fmla="*/ 579540 h 601977"/>
                <a:gd name="connsiteX3" fmla="*/ 278551 w 601977"/>
                <a:gd name="connsiteY3" fmla="*/ 579540 h 601977"/>
                <a:gd name="connsiteX4" fmla="*/ 22437 w 601977"/>
                <a:gd name="connsiteY4" fmla="*/ 323426 h 601977"/>
                <a:gd name="connsiteX5" fmla="*/ 0 w 601977"/>
                <a:gd name="connsiteY5" fmla="*/ 301116 h 601977"/>
                <a:gd name="connsiteX6" fmla="*/ 0 w 601977"/>
                <a:gd name="connsiteY6" fmla="*/ 301116 h 601977"/>
                <a:gd name="connsiteX7" fmla="*/ 22437 w 601977"/>
                <a:gd name="connsiteY7" fmla="*/ 278679 h 601977"/>
                <a:gd name="connsiteX8" fmla="*/ 278551 w 601977"/>
                <a:gd name="connsiteY8" fmla="*/ 22437 h 601977"/>
                <a:gd name="connsiteX9" fmla="*/ 300732 w 601977"/>
                <a:gd name="connsiteY9" fmla="*/ 0 h 601977"/>
                <a:gd name="connsiteX10" fmla="*/ 300989 w 601977"/>
                <a:gd name="connsiteY10" fmla="*/ 0 h 601977"/>
                <a:gd name="connsiteX11" fmla="*/ 300989 w 601977"/>
                <a:gd name="connsiteY11" fmla="*/ 0 h 601977"/>
                <a:gd name="connsiteX12" fmla="*/ 323426 w 601977"/>
                <a:gd name="connsiteY12" fmla="*/ 22182 h 601977"/>
                <a:gd name="connsiteX13" fmla="*/ 323426 w 601977"/>
                <a:gd name="connsiteY13" fmla="*/ 22437 h 601977"/>
                <a:gd name="connsiteX14" fmla="*/ 323426 w 601977"/>
                <a:gd name="connsiteY14" fmla="*/ 22437 h 601977"/>
                <a:gd name="connsiteX15" fmla="*/ 579540 w 601977"/>
                <a:gd name="connsiteY15" fmla="*/ 278552 h 601977"/>
                <a:gd name="connsiteX16" fmla="*/ 601977 w 601977"/>
                <a:gd name="connsiteY16" fmla="*/ 300733 h 601977"/>
                <a:gd name="connsiteX17" fmla="*/ 601977 w 601977"/>
                <a:gd name="connsiteY17" fmla="*/ 300989 h 601977"/>
                <a:gd name="connsiteX18" fmla="*/ 601977 w 601977"/>
                <a:gd name="connsiteY18" fmla="*/ 300989 h 601977"/>
                <a:gd name="connsiteX19" fmla="*/ 579796 w 601977"/>
                <a:gd name="connsiteY19" fmla="*/ 323426 h 601977"/>
                <a:gd name="connsiteX20" fmla="*/ 579540 w 601977"/>
                <a:gd name="connsiteY20" fmla="*/ 323426 h 601977"/>
                <a:gd name="connsiteX21" fmla="*/ 579540 w 601977"/>
                <a:gd name="connsiteY21" fmla="*/ 323426 h 601977"/>
                <a:gd name="connsiteX22" fmla="*/ 323426 w 601977"/>
                <a:gd name="connsiteY22" fmla="*/ 579540 h 601977"/>
                <a:gd name="connsiteX23" fmla="*/ 300989 w 601977"/>
                <a:gd name="connsiteY23" fmla="*/ 601977 h 601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01977" h="601977" fill="none" extrusionOk="0">
                  <a:moveTo>
                    <a:pt x="300989" y="601977"/>
                  </a:moveTo>
                  <a:cubicBezTo>
                    <a:pt x="288326" y="601995"/>
                    <a:pt x="278884" y="592321"/>
                    <a:pt x="278551" y="579797"/>
                  </a:cubicBezTo>
                  <a:cubicBezTo>
                    <a:pt x="278522" y="579711"/>
                    <a:pt x="278568" y="579636"/>
                    <a:pt x="278551" y="579540"/>
                  </a:cubicBezTo>
                  <a:lnTo>
                    <a:pt x="278551" y="579540"/>
                  </a:lnTo>
                  <a:cubicBezTo>
                    <a:pt x="276010" y="433025"/>
                    <a:pt x="128537" y="325938"/>
                    <a:pt x="22437" y="323426"/>
                  </a:cubicBezTo>
                  <a:cubicBezTo>
                    <a:pt x="10916" y="324729"/>
                    <a:pt x="-2825" y="311624"/>
                    <a:pt x="0" y="301116"/>
                  </a:cubicBezTo>
                  <a:lnTo>
                    <a:pt x="0" y="301116"/>
                  </a:lnTo>
                  <a:cubicBezTo>
                    <a:pt x="521" y="291388"/>
                    <a:pt x="10918" y="279254"/>
                    <a:pt x="22437" y="278679"/>
                  </a:cubicBezTo>
                  <a:cubicBezTo>
                    <a:pt x="150261" y="271939"/>
                    <a:pt x="260711" y="184694"/>
                    <a:pt x="278551" y="22437"/>
                  </a:cubicBezTo>
                  <a:cubicBezTo>
                    <a:pt x="281534" y="11542"/>
                    <a:pt x="286293" y="1364"/>
                    <a:pt x="300732" y="0"/>
                  </a:cubicBezTo>
                  <a:cubicBezTo>
                    <a:pt x="300794" y="-12"/>
                    <a:pt x="300932" y="18"/>
                    <a:pt x="300989" y="0"/>
                  </a:cubicBezTo>
                  <a:lnTo>
                    <a:pt x="300989" y="0"/>
                  </a:lnTo>
                  <a:cubicBezTo>
                    <a:pt x="312952" y="484"/>
                    <a:pt x="324282" y="11992"/>
                    <a:pt x="323426" y="22182"/>
                  </a:cubicBezTo>
                  <a:cubicBezTo>
                    <a:pt x="323428" y="22275"/>
                    <a:pt x="323424" y="22367"/>
                    <a:pt x="323426" y="22437"/>
                  </a:cubicBezTo>
                  <a:lnTo>
                    <a:pt x="323426" y="22437"/>
                  </a:lnTo>
                  <a:cubicBezTo>
                    <a:pt x="304677" y="128204"/>
                    <a:pt x="408921" y="266714"/>
                    <a:pt x="579540" y="278552"/>
                  </a:cubicBezTo>
                  <a:cubicBezTo>
                    <a:pt x="589311" y="279228"/>
                    <a:pt x="599450" y="290497"/>
                    <a:pt x="601977" y="300733"/>
                  </a:cubicBezTo>
                  <a:cubicBezTo>
                    <a:pt x="601987" y="300857"/>
                    <a:pt x="601963" y="300883"/>
                    <a:pt x="601977" y="300989"/>
                  </a:cubicBezTo>
                  <a:lnTo>
                    <a:pt x="601977" y="300989"/>
                  </a:lnTo>
                  <a:cubicBezTo>
                    <a:pt x="601824" y="313565"/>
                    <a:pt x="592163" y="319953"/>
                    <a:pt x="579796" y="323426"/>
                  </a:cubicBezTo>
                  <a:cubicBezTo>
                    <a:pt x="579687" y="323428"/>
                    <a:pt x="579660" y="323398"/>
                    <a:pt x="579540" y="323426"/>
                  </a:cubicBezTo>
                  <a:lnTo>
                    <a:pt x="579540" y="323426"/>
                  </a:lnTo>
                  <a:cubicBezTo>
                    <a:pt x="424472" y="298080"/>
                    <a:pt x="310448" y="462297"/>
                    <a:pt x="323426" y="579540"/>
                  </a:cubicBezTo>
                  <a:cubicBezTo>
                    <a:pt x="324856" y="593175"/>
                    <a:pt x="312443" y="601417"/>
                    <a:pt x="300989" y="601977"/>
                  </a:cubicBezTo>
                  <a:close/>
                </a:path>
                <a:path w="601977" h="601977" stroke="0" extrusionOk="0">
                  <a:moveTo>
                    <a:pt x="300989" y="601977"/>
                  </a:moveTo>
                  <a:cubicBezTo>
                    <a:pt x="290452" y="601324"/>
                    <a:pt x="280157" y="591777"/>
                    <a:pt x="278551" y="579797"/>
                  </a:cubicBezTo>
                  <a:cubicBezTo>
                    <a:pt x="278539" y="579681"/>
                    <a:pt x="278554" y="579651"/>
                    <a:pt x="278551" y="579540"/>
                  </a:cubicBezTo>
                  <a:lnTo>
                    <a:pt x="278551" y="579540"/>
                  </a:lnTo>
                  <a:cubicBezTo>
                    <a:pt x="246439" y="450021"/>
                    <a:pt x="157709" y="357572"/>
                    <a:pt x="22437" y="323426"/>
                  </a:cubicBezTo>
                  <a:cubicBezTo>
                    <a:pt x="10416" y="323435"/>
                    <a:pt x="-333" y="314373"/>
                    <a:pt x="0" y="301116"/>
                  </a:cubicBezTo>
                  <a:lnTo>
                    <a:pt x="0" y="301116"/>
                  </a:lnTo>
                  <a:cubicBezTo>
                    <a:pt x="3201" y="290551"/>
                    <a:pt x="11663" y="276031"/>
                    <a:pt x="22437" y="278679"/>
                  </a:cubicBezTo>
                  <a:cubicBezTo>
                    <a:pt x="190950" y="261831"/>
                    <a:pt x="255136" y="157190"/>
                    <a:pt x="278551" y="22437"/>
                  </a:cubicBezTo>
                  <a:cubicBezTo>
                    <a:pt x="277690" y="13386"/>
                    <a:pt x="288875" y="1260"/>
                    <a:pt x="300732" y="0"/>
                  </a:cubicBezTo>
                  <a:cubicBezTo>
                    <a:pt x="300846" y="-26"/>
                    <a:pt x="300924" y="2"/>
                    <a:pt x="300989" y="0"/>
                  </a:cubicBezTo>
                  <a:lnTo>
                    <a:pt x="300989" y="0"/>
                  </a:lnTo>
                  <a:cubicBezTo>
                    <a:pt x="313758" y="2036"/>
                    <a:pt x="321361" y="10595"/>
                    <a:pt x="323426" y="22182"/>
                  </a:cubicBezTo>
                  <a:cubicBezTo>
                    <a:pt x="323427" y="22263"/>
                    <a:pt x="323426" y="22316"/>
                    <a:pt x="323426" y="22437"/>
                  </a:cubicBezTo>
                  <a:lnTo>
                    <a:pt x="323426" y="22437"/>
                  </a:lnTo>
                  <a:cubicBezTo>
                    <a:pt x="336366" y="187772"/>
                    <a:pt x="441843" y="294784"/>
                    <a:pt x="579540" y="278552"/>
                  </a:cubicBezTo>
                  <a:cubicBezTo>
                    <a:pt x="591540" y="277492"/>
                    <a:pt x="598802" y="288236"/>
                    <a:pt x="601977" y="300733"/>
                  </a:cubicBezTo>
                  <a:cubicBezTo>
                    <a:pt x="601984" y="300790"/>
                    <a:pt x="601957" y="300886"/>
                    <a:pt x="601977" y="300989"/>
                  </a:cubicBezTo>
                  <a:lnTo>
                    <a:pt x="601977" y="300989"/>
                  </a:lnTo>
                  <a:cubicBezTo>
                    <a:pt x="602196" y="314211"/>
                    <a:pt x="590561" y="325032"/>
                    <a:pt x="579796" y="323426"/>
                  </a:cubicBezTo>
                  <a:cubicBezTo>
                    <a:pt x="579725" y="323452"/>
                    <a:pt x="579618" y="323414"/>
                    <a:pt x="579540" y="323426"/>
                  </a:cubicBezTo>
                  <a:lnTo>
                    <a:pt x="579540" y="323426"/>
                  </a:lnTo>
                  <a:cubicBezTo>
                    <a:pt x="411275" y="299620"/>
                    <a:pt x="295975" y="460429"/>
                    <a:pt x="323426" y="579540"/>
                  </a:cubicBezTo>
                  <a:cubicBezTo>
                    <a:pt x="321697" y="593531"/>
                    <a:pt x="312251" y="602088"/>
                    <a:pt x="300989" y="601977"/>
                  </a:cubicBezTo>
                  <a:close/>
                </a:path>
              </a:pathLst>
            </a:custGeom>
            <a:solidFill>
              <a:srgbClr val="50E6FF"/>
            </a:solidFill>
            <a:ln w="28575" cap="flat">
              <a:solidFill>
                <a:schemeClr val="tx1"/>
              </a:solidFill>
              <a:prstDash val="solid"/>
              <a:miter/>
              <a:extLst>
                <a:ext uri="{C807C97D-BFC1-408E-A445-0C87EB9F89A2}">
                  <ask:lineSketchStyleProps xmlns:ask="http://schemas.microsoft.com/office/drawing/2018/sketchyshapes" sd="2549010485">
                    <a:custGeom>
                      <a:avLst/>
                      <a:gdLst>
                        <a:gd name="connsiteX0" fmla="*/ 300989 w 601977"/>
                        <a:gd name="connsiteY0" fmla="*/ 601977 h 601977"/>
                        <a:gd name="connsiteX1" fmla="*/ 278551 w 601977"/>
                        <a:gd name="connsiteY1" fmla="*/ 579797 h 601977"/>
                        <a:gd name="connsiteX2" fmla="*/ 278551 w 601977"/>
                        <a:gd name="connsiteY2" fmla="*/ 579540 h 601977"/>
                        <a:gd name="connsiteX3" fmla="*/ 278551 w 601977"/>
                        <a:gd name="connsiteY3" fmla="*/ 579540 h 601977"/>
                        <a:gd name="connsiteX4" fmla="*/ 22437 w 601977"/>
                        <a:gd name="connsiteY4" fmla="*/ 323426 h 601977"/>
                        <a:gd name="connsiteX5" fmla="*/ 0 w 601977"/>
                        <a:gd name="connsiteY5" fmla="*/ 301116 h 601977"/>
                        <a:gd name="connsiteX6" fmla="*/ 0 w 601977"/>
                        <a:gd name="connsiteY6" fmla="*/ 301116 h 601977"/>
                        <a:gd name="connsiteX7" fmla="*/ 22437 w 601977"/>
                        <a:gd name="connsiteY7" fmla="*/ 278679 h 601977"/>
                        <a:gd name="connsiteX8" fmla="*/ 278551 w 601977"/>
                        <a:gd name="connsiteY8" fmla="*/ 22437 h 601977"/>
                        <a:gd name="connsiteX9" fmla="*/ 300732 w 601977"/>
                        <a:gd name="connsiteY9" fmla="*/ 0 h 601977"/>
                        <a:gd name="connsiteX10" fmla="*/ 300989 w 601977"/>
                        <a:gd name="connsiteY10" fmla="*/ 0 h 601977"/>
                        <a:gd name="connsiteX11" fmla="*/ 300989 w 601977"/>
                        <a:gd name="connsiteY11" fmla="*/ 0 h 601977"/>
                        <a:gd name="connsiteX12" fmla="*/ 323426 w 601977"/>
                        <a:gd name="connsiteY12" fmla="*/ 22182 h 601977"/>
                        <a:gd name="connsiteX13" fmla="*/ 323426 w 601977"/>
                        <a:gd name="connsiteY13" fmla="*/ 22437 h 601977"/>
                        <a:gd name="connsiteX14" fmla="*/ 323426 w 601977"/>
                        <a:gd name="connsiteY14" fmla="*/ 22437 h 601977"/>
                        <a:gd name="connsiteX15" fmla="*/ 579540 w 601977"/>
                        <a:gd name="connsiteY15" fmla="*/ 278552 h 601977"/>
                        <a:gd name="connsiteX16" fmla="*/ 601977 w 601977"/>
                        <a:gd name="connsiteY16" fmla="*/ 300733 h 601977"/>
                        <a:gd name="connsiteX17" fmla="*/ 601977 w 601977"/>
                        <a:gd name="connsiteY17" fmla="*/ 300989 h 601977"/>
                        <a:gd name="connsiteX18" fmla="*/ 601977 w 601977"/>
                        <a:gd name="connsiteY18" fmla="*/ 300989 h 601977"/>
                        <a:gd name="connsiteX19" fmla="*/ 579796 w 601977"/>
                        <a:gd name="connsiteY19" fmla="*/ 323426 h 601977"/>
                        <a:gd name="connsiteX20" fmla="*/ 579540 w 601977"/>
                        <a:gd name="connsiteY20" fmla="*/ 323426 h 601977"/>
                        <a:gd name="connsiteX21" fmla="*/ 579540 w 601977"/>
                        <a:gd name="connsiteY21" fmla="*/ 323426 h 601977"/>
                        <a:gd name="connsiteX22" fmla="*/ 323426 w 601977"/>
                        <a:gd name="connsiteY22" fmla="*/ 579540 h 601977"/>
                        <a:gd name="connsiteX23" fmla="*/ 300989 w 601977"/>
                        <a:gd name="connsiteY23" fmla="*/ 601977 h 601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01977" h="601977">
                          <a:moveTo>
                            <a:pt x="300989" y="601977"/>
                          </a:moveTo>
                          <a:cubicBezTo>
                            <a:pt x="288667" y="602048"/>
                            <a:pt x="278622" y="592117"/>
                            <a:pt x="278551" y="579797"/>
                          </a:cubicBezTo>
                          <a:cubicBezTo>
                            <a:pt x="278551" y="579711"/>
                            <a:pt x="278551" y="579626"/>
                            <a:pt x="278551" y="579540"/>
                          </a:cubicBezTo>
                          <a:lnTo>
                            <a:pt x="278551" y="579540"/>
                          </a:lnTo>
                          <a:cubicBezTo>
                            <a:pt x="278341" y="438180"/>
                            <a:pt x="163798" y="323636"/>
                            <a:pt x="22437" y="323426"/>
                          </a:cubicBezTo>
                          <a:cubicBezTo>
                            <a:pt x="10095" y="323426"/>
                            <a:pt x="70" y="313458"/>
                            <a:pt x="0" y="301116"/>
                          </a:cubicBezTo>
                          <a:lnTo>
                            <a:pt x="0" y="301116"/>
                          </a:lnTo>
                          <a:cubicBezTo>
                            <a:pt x="0" y="288725"/>
                            <a:pt x="10045" y="278679"/>
                            <a:pt x="22437" y="278679"/>
                          </a:cubicBezTo>
                          <a:cubicBezTo>
                            <a:pt x="163847" y="278469"/>
                            <a:pt x="278411" y="163849"/>
                            <a:pt x="278551" y="22437"/>
                          </a:cubicBezTo>
                          <a:cubicBezTo>
                            <a:pt x="278481" y="10116"/>
                            <a:pt x="288412" y="71"/>
                            <a:pt x="300732" y="0"/>
                          </a:cubicBezTo>
                          <a:cubicBezTo>
                            <a:pt x="300818" y="0"/>
                            <a:pt x="300903" y="0"/>
                            <a:pt x="300989" y="0"/>
                          </a:cubicBezTo>
                          <a:lnTo>
                            <a:pt x="300989" y="0"/>
                          </a:lnTo>
                          <a:cubicBezTo>
                            <a:pt x="313310" y="-70"/>
                            <a:pt x="323356" y="9861"/>
                            <a:pt x="323426" y="22182"/>
                          </a:cubicBezTo>
                          <a:cubicBezTo>
                            <a:pt x="323426" y="22267"/>
                            <a:pt x="323426" y="22352"/>
                            <a:pt x="323426" y="22437"/>
                          </a:cubicBezTo>
                          <a:lnTo>
                            <a:pt x="323426" y="22437"/>
                          </a:lnTo>
                          <a:cubicBezTo>
                            <a:pt x="323636" y="163799"/>
                            <a:pt x="438180" y="278341"/>
                            <a:pt x="579540" y="278552"/>
                          </a:cubicBezTo>
                          <a:cubicBezTo>
                            <a:pt x="591861" y="278482"/>
                            <a:pt x="601907" y="288413"/>
                            <a:pt x="601977" y="300733"/>
                          </a:cubicBezTo>
                          <a:cubicBezTo>
                            <a:pt x="601977" y="300818"/>
                            <a:pt x="601977" y="300904"/>
                            <a:pt x="601977" y="300989"/>
                          </a:cubicBezTo>
                          <a:lnTo>
                            <a:pt x="601977" y="300989"/>
                          </a:lnTo>
                          <a:cubicBezTo>
                            <a:pt x="602047" y="313310"/>
                            <a:pt x="592116" y="323356"/>
                            <a:pt x="579796" y="323426"/>
                          </a:cubicBezTo>
                          <a:cubicBezTo>
                            <a:pt x="579711" y="323426"/>
                            <a:pt x="579625" y="323426"/>
                            <a:pt x="579540" y="323426"/>
                          </a:cubicBezTo>
                          <a:lnTo>
                            <a:pt x="579540" y="323426"/>
                          </a:lnTo>
                          <a:cubicBezTo>
                            <a:pt x="438151" y="323566"/>
                            <a:pt x="323566" y="438151"/>
                            <a:pt x="323426" y="579540"/>
                          </a:cubicBezTo>
                          <a:cubicBezTo>
                            <a:pt x="323356" y="591904"/>
                            <a:pt x="313351" y="601907"/>
                            <a:pt x="300989" y="601977"/>
                          </a:cubicBezTo>
                          <a:close/>
                        </a:path>
                      </a:pathLst>
                    </a:custGeom>
                    <ask:type>
                      <ask:lineSketchScribble/>
                    </ask:type>
                  </ask:lineSketchStyleProps>
                </a:ext>
              </a:extLst>
            </a:ln>
          </p:spPr>
          <p:txBody>
            <a:bodyPr rtlCol="0" anchor="ctr"/>
            <a:lstStyle/>
            <a:p>
              <a:endParaRPr lang="fr-FR"/>
            </a:p>
          </p:txBody>
        </p:sp>
        <p:sp>
          <p:nvSpPr>
            <p:cNvPr id="35" name="Forme libre : forme 34">
              <a:extLst>
                <a:ext uri="{FF2B5EF4-FFF2-40B4-BE49-F238E27FC236}">
                  <a16:creationId xmlns:a16="http://schemas.microsoft.com/office/drawing/2014/main" id="{261456C3-0F3D-000B-4DBD-99811184780A}"/>
                </a:ext>
              </a:extLst>
            </p:cNvPr>
            <p:cNvSpPr/>
            <p:nvPr/>
          </p:nvSpPr>
          <p:spPr>
            <a:xfrm>
              <a:off x="10147076" y="2186335"/>
              <a:ext cx="481632" cy="481505"/>
            </a:xfrm>
            <a:custGeom>
              <a:avLst/>
              <a:gdLst>
                <a:gd name="connsiteX0" fmla="*/ 240816 w 481632"/>
                <a:gd name="connsiteY0" fmla="*/ 481505 h 481505"/>
                <a:gd name="connsiteX1" fmla="*/ 222841 w 481632"/>
                <a:gd name="connsiteY1" fmla="*/ 463530 h 481505"/>
                <a:gd name="connsiteX2" fmla="*/ 222841 w 481632"/>
                <a:gd name="connsiteY2" fmla="*/ 463530 h 481505"/>
                <a:gd name="connsiteX3" fmla="*/ 17975 w 481632"/>
                <a:gd name="connsiteY3" fmla="*/ 258664 h 481505"/>
                <a:gd name="connsiteX4" fmla="*/ 0 w 481632"/>
                <a:gd name="connsiteY4" fmla="*/ 240816 h 481505"/>
                <a:gd name="connsiteX5" fmla="*/ 0 w 481632"/>
                <a:gd name="connsiteY5" fmla="*/ 240816 h 481505"/>
                <a:gd name="connsiteX6" fmla="*/ 17975 w 481632"/>
                <a:gd name="connsiteY6" fmla="*/ 222841 h 481505"/>
                <a:gd name="connsiteX7" fmla="*/ 17975 w 481632"/>
                <a:gd name="connsiteY7" fmla="*/ 222841 h 481505"/>
                <a:gd name="connsiteX8" fmla="*/ 222841 w 481632"/>
                <a:gd name="connsiteY8" fmla="*/ 17975 h 481505"/>
                <a:gd name="connsiteX9" fmla="*/ 240816 w 481632"/>
                <a:gd name="connsiteY9" fmla="*/ 0 h 481505"/>
                <a:gd name="connsiteX10" fmla="*/ 240816 w 481632"/>
                <a:gd name="connsiteY10" fmla="*/ 0 h 481505"/>
                <a:gd name="connsiteX11" fmla="*/ 258791 w 481632"/>
                <a:gd name="connsiteY11" fmla="*/ 17975 h 481505"/>
                <a:gd name="connsiteX12" fmla="*/ 258791 w 481632"/>
                <a:gd name="connsiteY12" fmla="*/ 17975 h 481505"/>
                <a:gd name="connsiteX13" fmla="*/ 463657 w 481632"/>
                <a:gd name="connsiteY13" fmla="*/ 222841 h 481505"/>
                <a:gd name="connsiteX14" fmla="*/ 481633 w 481632"/>
                <a:gd name="connsiteY14" fmla="*/ 240816 h 481505"/>
                <a:gd name="connsiteX15" fmla="*/ 463657 w 481632"/>
                <a:gd name="connsiteY15" fmla="*/ 258791 h 481505"/>
                <a:gd name="connsiteX16" fmla="*/ 463657 w 481632"/>
                <a:gd name="connsiteY16" fmla="*/ 258791 h 481505"/>
                <a:gd name="connsiteX17" fmla="*/ 258791 w 481632"/>
                <a:gd name="connsiteY17" fmla="*/ 463658 h 481505"/>
                <a:gd name="connsiteX18" fmla="*/ 240816 w 481632"/>
                <a:gd name="connsiteY18" fmla="*/ 481505 h 481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81632" h="481505" fill="none" extrusionOk="0">
                  <a:moveTo>
                    <a:pt x="240816" y="481505"/>
                  </a:moveTo>
                  <a:cubicBezTo>
                    <a:pt x="230741" y="480921"/>
                    <a:pt x="223505" y="471715"/>
                    <a:pt x="222841" y="463530"/>
                  </a:cubicBezTo>
                  <a:lnTo>
                    <a:pt x="222841" y="463530"/>
                  </a:lnTo>
                  <a:cubicBezTo>
                    <a:pt x="243924" y="335783"/>
                    <a:pt x="126119" y="266530"/>
                    <a:pt x="17975" y="258664"/>
                  </a:cubicBezTo>
                  <a:cubicBezTo>
                    <a:pt x="7454" y="258242"/>
                    <a:pt x="67" y="249854"/>
                    <a:pt x="0" y="240816"/>
                  </a:cubicBezTo>
                  <a:lnTo>
                    <a:pt x="0" y="240816"/>
                  </a:lnTo>
                  <a:cubicBezTo>
                    <a:pt x="-1464" y="232577"/>
                    <a:pt x="6676" y="223414"/>
                    <a:pt x="17975" y="222841"/>
                  </a:cubicBezTo>
                  <a:lnTo>
                    <a:pt x="17975" y="222841"/>
                  </a:lnTo>
                  <a:cubicBezTo>
                    <a:pt x="146763" y="234893"/>
                    <a:pt x="205334" y="157363"/>
                    <a:pt x="222841" y="17975"/>
                  </a:cubicBezTo>
                  <a:cubicBezTo>
                    <a:pt x="223153" y="6574"/>
                    <a:pt x="229638" y="2478"/>
                    <a:pt x="240816" y="0"/>
                  </a:cubicBezTo>
                  <a:lnTo>
                    <a:pt x="240816" y="0"/>
                  </a:lnTo>
                  <a:cubicBezTo>
                    <a:pt x="252001" y="1252"/>
                    <a:pt x="258297" y="10017"/>
                    <a:pt x="258791" y="17975"/>
                  </a:cubicBezTo>
                  <a:lnTo>
                    <a:pt x="258791" y="17975"/>
                  </a:lnTo>
                  <a:cubicBezTo>
                    <a:pt x="271262" y="132662"/>
                    <a:pt x="330861" y="250121"/>
                    <a:pt x="463657" y="222841"/>
                  </a:cubicBezTo>
                  <a:cubicBezTo>
                    <a:pt x="471966" y="221323"/>
                    <a:pt x="479023" y="230674"/>
                    <a:pt x="481633" y="240816"/>
                  </a:cubicBezTo>
                  <a:cubicBezTo>
                    <a:pt x="481989" y="250577"/>
                    <a:pt x="473339" y="259167"/>
                    <a:pt x="463657" y="258791"/>
                  </a:cubicBezTo>
                  <a:lnTo>
                    <a:pt x="463657" y="258791"/>
                  </a:lnTo>
                  <a:cubicBezTo>
                    <a:pt x="351619" y="251189"/>
                    <a:pt x="271997" y="360717"/>
                    <a:pt x="258791" y="463658"/>
                  </a:cubicBezTo>
                  <a:cubicBezTo>
                    <a:pt x="256945" y="472571"/>
                    <a:pt x="251056" y="481957"/>
                    <a:pt x="240816" y="481505"/>
                  </a:cubicBezTo>
                  <a:close/>
                </a:path>
                <a:path w="481632" h="481505" stroke="0" extrusionOk="0">
                  <a:moveTo>
                    <a:pt x="240816" y="481505"/>
                  </a:moveTo>
                  <a:cubicBezTo>
                    <a:pt x="229287" y="479221"/>
                    <a:pt x="221630" y="473413"/>
                    <a:pt x="222841" y="463530"/>
                  </a:cubicBezTo>
                  <a:lnTo>
                    <a:pt x="222841" y="463530"/>
                  </a:lnTo>
                  <a:cubicBezTo>
                    <a:pt x="221209" y="348524"/>
                    <a:pt x="129551" y="255671"/>
                    <a:pt x="17975" y="258664"/>
                  </a:cubicBezTo>
                  <a:cubicBezTo>
                    <a:pt x="10203" y="257533"/>
                    <a:pt x="-151" y="250484"/>
                    <a:pt x="0" y="240816"/>
                  </a:cubicBezTo>
                  <a:lnTo>
                    <a:pt x="0" y="240816"/>
                  </a:lnTo>
                  <a:cubicBezTo>
                    <a:pt x="2652" y="229676"/>
                    <a:pt x="9069" y="220552"/>
                    <a:pt x="17975" y="222841"/>
                  </a:cubicBezTo>
                  <a:lnTo>
                    <a:pt x="17975" y="222841"/>
                  </a:lnTo>
                  <a:cubicBezTo>
                    <a:pt x="120803" y="225727"/>
                    <a:pt x="231146" y="139745"/>
                    <a:pt x="222841" y="17975"/>
                  </a:cubicBezTo>
                  <a:cubicBezTo>
                    <a:pt x="223605" y="8776"/>
                    <a:pt x="230472" y="83"/>
                    <a:pt x="240816" y="0"/>
                  </a:cubicBezTo>
                  <a:lnTo>
                    <a:pt x="240816" y="0"/>
                  </a:lnTo>
                  <a:cubicBezTo>
                    <a:pt x="249576" y="701"/>
                    <a:pt x="259319" y="6672"/>
                    <a:pt x="258791" y="17975"/>
                  </a:cubicBezTo>
                  <a:lnTo>
                    <a:pt x="258791" y="17975"/>
                  </a:lnTo>
                  <a:cubicBezTo>
                    <a:pt x="243412" y="159212"/>
                    <a:pt x="376758" y="223631"/>
                    <a:pt x="463657" y="222841"/>
                  </a:cubicBezTo>
                  <a:cubicBezTo>
                    <a:pt x="474652" y="224841"/>
                    <a:pt x="480905" y="230679"/>
                    <a:pt x="481633" y="240816"/>
                  </a:cubicBezTo>
                  <a:cubicBezTo>
                    <a:pt x="482337" y="248403"/>
                    <a:pt x="474981" y="258572"/>
                    <a:pt x="463657" y="258791"/>
                  </a:cubicBezTo>
                  <a:lnTo>
                    <a:pt x="463657" y="258791"/>
                  </a:lnTo>
                  <a:cubicBezTo>
                    <a:pt x="348359" y="262352"/>
                    <a:pt x="284204" y="359277"/>
                    <a:pt x="258791" y="463658"/>
                  </a:cubicBezTo>
                  <a:cubicBezTo>
                    <a:pt x="260847" y="471866"/>
                    <a:pt x="252317" y="482757"/>
                    <a:pt x="240816" y="481505"/>
                  </a:cubicBezTo>
                  <a:close/>
                </a:path>
              </a:pathLst>
            </a:custGeom>
            <a:solidFill>
              <a:srgbClr val="50E6FF"/>
            </a:solidFill>
            <a:ln w="28575" cap="flat">
              <a:solidFill>
                <a:schemeClr val="tx1"/>
              </a:solidFill>
              <a:prstDash val="solid"/>
              <a:miter/>
              <a:extLst>
                <a:ext uri="{C807C97D-BFC1-408E-A445-0C87EB9F89A2}">
                  <ask:lineSketchStyleProps xmlns:ask="http://schemas.microsoft.com/office/drawing/2018/sketchyshapes" sd="4070991087">
                    <a:custGeom>
                      <a:avLst/>
                      <a:gdLst>
                        <a:gd name="connsiteX0" fmla="*/ 240816 w 481632"/>
                        <a:gd name="connsiteY0" fmla="*/ 481505 h 481505"/>
                        <a:gd name="connsiteX1" fmla="*/ 222841 w 481632"/>
                        <a:gd name="connsiteY1" fmla="*/ 463530 h 481505"/>
                        <a:gd name="connsiteX2" fmla="*/ 222841 w 481632"/>
                        <a:gd name="connsiteY2" fmla="*/ 463530 h 481505"/>
                        <a:gd name="connsiteX3" fmla="*/ 17975 w 481632"/>
                        <a:gd name="connsiteY3" fmla="*/ 258664 h 481505"/>
                        <a:gd name="connsiteX4" fmla="*/ 0 w 481632"/>
                        <a:gd name="connsiteY4" fmla="*/ 240816 h 481505"/>
                        <a:gd name="connsiteX5" fmla="*/ 0 w 481632"/>
                        <a:gd name="connsiteY5" fmla="*/ 240816 h 481505"/>
                        <a:gd name="connsiteX6" fmla="*/ 17975 w 481632"/>
                        <a:gd name="connsiteY6" fmla="*/ 222841 h 481505"/>
                        <a:gd name="connsiteX7" fmla="*/ 17975 w 481632"/>
                        <a:gd name="connsiteY7" fmla="*/ 222841 h 481505"/>
                        <a:gd name="connsiteX8" fmla="*/ 222841 w 481632"/>
                        <a:gd name="connsiteY8" fmla="*/ 17975 h 481505"/>
                        <a:gd name="connsiteX9" fmla="*/ 240816 w 481632"/>
                        <a:gd name="connsiteY9" fmla="*/ 0 h 481505"/>
                        <a:gd name="connsiteX10" fmla="*/ 240816 w 481632"/>
                        <a:gd name="connsiteY10" fmla="*/ 0 h 481505"/>
                        <a:gd name="connsiteX11" fmla="*/ 258791 w 481632"/>
                        <a:gd name="connsiteY11" fmla="*/ 17975 h 481505"/>
                        <a:gd name="connsiteX12" fmla="*/ 258791 w 481632"/>
                        <a:gd name="connsiteY12" fmla="*/ 17975 h 481505"/>
                        <a:gd name="connsiteX13" fmla="*/ 463657 w 481632"/>
                        <a:gd name="connsiteY13" fmla="*/ 222841 h 481505"/>
                        <a:gd name="connsiteX14" fmla="*/ 481633 w 481632"/>
                        <a:gd name="connsiteY14" fmla="*/ 240816 h 481505"/>
                        <a:gd name="connsiteX15" fmla="*/ 463657 w 481632"/>
                        <a:gd name="connsiteY15" fmla="*/ 258791 h 481505"/>
                        <a:gd name="connsiteX16" fmla="*/ 463657 w 481632"/>
                        <a:gd name="connsiteY16" fmla="*/ 258791 h 481505"/>
                        <a:gd name="connsiteX17" fmla="*/ 258791 w 481632"/>
                        <a:gd name="connsiteY17" fmla="*/ 463658 h 481505"/>
                        <a:gd name="connsiteX18" fmla="*/ 240816 w 481632"/>
                        <a:gd name="connsiteY18" fmla="*/ 481505 h 481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81632" h="481505">
                          <a:moveTo>
                            <a:pt x="240816" y="481505"/>
                          </a:moveTo>
                          <a:cubicBezTo>
                            <a:pt x="230885" y="481505"/>
                            <a:pt x="222841" y="473461"/>
                            <a:pt x="222841" y="463530"/>
                          </a:cubicBezTo>
                          <a:lnTo>
                            <a:pt x="222841" y="463530"/>
                          </a:lnTo>
                          <a:cubicBezTo>
                            <a:pt x="222701" y="350439"/>
                            <a:pt x="131066" y="258804"/>
                            <a:pt x="17975" y="258664"/>
                          </a:cubicBezTo>
                          <a:cubicBezTo>
                            <a:pt x="8095" y="258664"/>
                            <a:pt x="64" y="250696"/>
                            <a:pt x="0" y="240816"/>
                          </a:cubicBezTo>
                          <a:lnTo>
                            <a:pt x="0" y="240816"/>
                          </a:lnTo>
                          <a:cubicBezTo>
                            <a:pt x="0" y="230885"/>
                            <a:pt x="8044" y="222841"/>
                            <a:pt x="17975" y="222841"/>
                          </a:cubicBezTo>
                          <a:lnTo>
                            <a:pt x="17975" y="222841"/>
                          </a:lnTo>
                          <a:cubicBezTo>
                            <a:pt x="131091" y="222765"/>
                            <a:pt x="222765" y="131091"/>
                            <a:pt x="222841" y="17975"/>
                          </a:cubicBezTo>
                          <a:cubicBezTo>
                            <a:pt x="222841" y="8044"/>
                            <a:pt x="230885" y="0"/>
                            <a:pt x="240816" y="0"/>
                          </a:cubicBezTo>
                          <a:lnTo>
                            <a:pt x="240816" y="0"/>
                          </a:lnTo>
                          <a:cubicBezTo>
                            <a:pt x="250747" y="0"/>
                            <a:pt x="258791" y="8044"/>
                            <a:pt x="258791" y="17975"/>
                          </a:cubicBezTo>
                          <a:lnTo>
                            <a:pt x="258791" y="17975"/>
                          </a:lnTo>
                          <a:cubicBezTo>
                            <a:pt x="258868" y="131091"/>
                            <a:pt x="350541" y="222765"/>
                            <a:pt x="463657" y="222841"/>
                          </a:cubicBezTo>
                          <a:cubicBezTo>
                            <a:pt x="473588" y="222841"/>
                            <a:pt x="481633" y="230885"/>
                            <a:pt x="481633" y="240816"/>
                          </a:cubicBezTo>
                          <a:cubicBezTo>
                            <a:pt x="481633" y="250747"/>
                            <a:pt x="473588" y="258791"/>
                            <a:pt x="463657" y="258791"/>
                          </a:cubicBezTo>
                          <a:lnTo>
                            <a:pt x="463657" y="258791"/>
                          </a:lnTo>
                          <a:cubicBezTo>
                            <a:pt x="350567" y="258932"/>
                            <a:pt x="258932" y="350567"/>
                            <a:pt x="258791" y="463658"/>
                          </a:cubicBezTo>
                          <a:cubicBezTo>
                            <a:pt x="258715" y="473537"/>
                            <a:pt x="250696" y="481505"/>
                            <a:pt x="240816" y="481505"/>
                          </a:cubicBezTo>
                          <a:close/>
                        </a:path>
                      </a:pathLst>
                    </a:custGeom>
                    <ask:type>
                      <ask:lineSketchScribble/>
                    </ask:type>
                  </ask:lineSketchStyleProps>
                </a:ext>
              </a:extLst>
            </a:ln>
          </p:spPr>
          <p:txBody>
            <a:bodyPr rtlCol="0" anchor="ctr"/>
            <a:lstStyle/>
            <a:p>
              <a:endParaRPr lang="fr-FR"/>
            </a:p>
          </p:txBody>
        </p:sp>
        <p:sp>
          <p:nvSpPr>
            <p:cNvPr id="36" name="Forme libre : forme 35">
              <a:extLst>
                <a:ext uri="{FF2B5EF4-FFF2-40B4-BE49-F238E27FC236}">
                  <a16:creationId xmlns:a16="http://schemas.microsoft.com/office/drawing/2014/main" id="{23159128-82EA-F69E-9F72-47E59DD155C5}"/>
                </a:ext>
              </a:extLst>
            </p:cNvPr>
            <p:cNvSpPr/>
            <p:nvPr/>
          </p:nvSpPr>
          <p:spPr>
            <a:xfrm>
              <a:off x="8762552" y="801691"/>
              <a:ext cx="1565090" cy="1565091"/>
            </a:xfrm>
            <a:custGeom>
              <a:avLst/>
              <a:gdLst>
                <a:gd name="connsiteX0" fmla="*/ 1543497 w 1565090"/>
                <a:gd name="connsiteY0" fmla="*/ 600748 h 1565091"/>
                <a:gd name="connsiteX1" fmla="*/ 964339 w 1565090"/>
                <a:gd name="connsiteY1" fmla="*/ 1543501 h 1565091"/>
                <a:gd name="connsiteX2" fmla="*/ 21593 w 1565090"/>
                <a:gd name="connsiteY2" fmla="*/ 964344 h 1565091"/>
                <a:gd name="connsiteX3" fmla="*/ 600750 w 1565090"/>
                <a:gd name="connsiteY3" fmla="*/ 21592 h 1565091"/>
                <a:gd name="connsiteX4" fmla="*/ 1543484 w 1565090"/>
                <a:gd name="connsiteY4" fmla="*/ 600749 h 1565091"/>
                <a:gd name="connsiteX5" fmla="*/ 1543497 w 1565090"/>
                <a:gd name="connsiteY5" fmla="*/ 600748 h 1565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090" h="1565091" fill="none" extrusionOk="0">
                  <a:moveTo>
                    <a:pt x="1543497" y="600748"/>
                  </a:moveTo>
                  <a:cubicBezTo>
                    <a:pt x="1544768" y="1000779"/>
                    <a:pt x="1461998" y="1426393"/>
                    <a:pt x="964339" y="1543501"/>
                  </a:cubicBezTo>
                  <a:cubicBezTo>
                    <a:pt x="527938" y="1661574"/>
                    <a:pt x="87304" y="1437062"/>
                    <a:pt x="21593" y="964344"/>
                  </a:cubicBezTo>
                  <a:cubicBezTo>
                    <a:pt x="-85943" y="511351"/>
                    <a:pt x="130262" y="77065"/>
                    <a:pt x="600750" y="21592"/>
                  </a:cubicBezTo>
                  <a:cubicBezTo>
                    <a:pt x="968942" y="36652"/>
                    <a:pt x="1329865" y="208821"/>
                    <a:pt x="1543484" y="600749"/>
                  </a:cubicBezTo>
                  <a:cubicBezTo>
                    <a:pt x="1543488" y="600749"/>
                    <a:pt x="1543493" y="600748"/>
                    <a:pt x="1543497" y="600748"/>
                  </a:cubicBezTo>
                  <a:close/>
                </a:path>
                <a:path w="1565090" h="1565091" stroke="0" extrusionOk="0">
                  <a:moveTo>
                    <a:pt x="1543497" y="600748"/>
                  </a:moveTo>
                  <a:cubicBezTo>
                    <a:pt x="1581367" y="1059628"/>
                    <a:pt x="1345995" y="1566444"/>
                    <a:pt x="964339" y="1543501"/>
                  </a:cubicBezTo>
                  <a:cubicBezTo>
                    <a:pt x="471808" y="1611480"/>
                    <a:pt x="129156" y="1397601"/>
                    <a:pt x="21593" y="964344"/>
                  </a:cubicBezTo>
                  <a:cubicBezTo>
                    <a:pt x="-134807" y="427236"/>
                    <a:pt x="200900" y="69538"/>
                    <a:pt x="600750" y="21592"/>
                  </a:cubicBezTo>
                  <a:cubicBezTo>
                    <a:pt x="922632" y="-8221"/>
                    <a:pt x="1542473" y="128291"/>
                    <a:pt x="1543484" y="600749"/>
                  </a:cubicBezTo>
                  <a:cubicBezTo>
                    <a:pt x="1543486" y="600749"/>
                    <a:pt x="1543495" y="600748"/>
                    <a:pt x="1543497" y="600748"/>
                  </a:cubicBezTo>
                  <a:close/>
                </a:path>
              </a:pathLst>
            </a:custGeom>
            <a:solidFill>
              <a:srgbClr val="5EA0EF"/>
            </a:solidFill>
            <a:ln w="28575" cap="flat">
              <a:solidFill>
                <a:schemeClr val="tx1"/>
              </a:solidFill>
              <a:prstDash val="solid"/>
              <a:miter/>
              <a:extLst>
                <a:ext uri="{C807C97D-BFC1-408E-A445-0C87EB9F89A2}">
                  <ask:lineSketchStyleProps xmlns:ask="http://schemas.microsoft.com/office/drawing/2018/sketchyshapes" sd="2145746920">
                    <a:custGeom>
                      <a:avLst/>
                      <a:gdLst>
                        <a:gd name="connsiteX0" fmla="*/ 1543497 w 1565090"/>
                        <a:gd name="connsiteY0" fmla="*/ 600748 h 1565091"/>
                        <a:gd name="connsiteX1" fmla="*/ 964339 w 1565090"/>
                        <a:gd name="connsiteY1" fmla="*/ 1543501 h 1565091"/>
                        <a:gd name="connsiteX2" fmla="*/ 21593 w 1565090"/>
                        <a:gd name="connsiteY2" fmla="*/ 964344 h 1565091"/>
                        <a:gd name="connsiteX3" fmla="*/ 600750 w 1565090"/>
                        <a:gd name="connsiteY3" fmla="*/ 21592 h 1565091"/>
                        <a:gd name="connsiteX4" fmla="*/ 1543484 w 1565090"/>
                        <a:gd name="connsiteY4" fmla="*/ 600749 h 1565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5090" h="1565091">
                          <a:moveTo>
                            <a:pt x="1543497" y="600748"/>
                          </a:moveTo>
                          <a:cubicBezTo>
                            <a:pt x="1643903" y="1021010"/>
                            <a:pt x="1384601" y="1443095"/>
                            <a:pt x="964339" y="1543501"/>
                          </a:cubicBezTo>
                          <a:cubicBezTo>
                            <a:pt x="544078" y="1643894"/>
                            <a:pt x="121997" y="1384606"/>
                            <a:pt x="21593" y="964344"/>
                          </a:cubicBezTo>
                          <a:cubicBezTo>
                            <a:pt x="-78810" y="544078"/>
                            <a:pt x="180488" y="121995"/>
                            <a:pt x="600750" y="21592"/>
                          </a:cubicBezTo>
                          <a:cubicBezTo>
                            <a:pt x="1021005" y="-78807"/>
                            <a:pt x="1443091" y="180490"/>
                            <a:pt x="1543484" y="600749"/>
                          </a:cubicBezTo>
                          <a:close/>
                        </a:path>
                      </a:pathLst>
                    </a:custGeom>
                    <ask:type>
                      <ask:lineSketchScribble/>
                    </ask:type>
                  </ask:lineSketchStyleProps>
                </a:ext>
              </a:extLst>
            </a:ln>
          </p:spPr>
          <p:txBody>
            <a:bodyPr rtlCol="0" anchor="ctr"/>
            <a:lstStyle/>
            <a:p>
              <a:endParaRPr lang="fr-FR"/>
            </a:p>
          </p:txBody>
        </p:sp>
        <p:grpSp>
          <p:nvGrpSpPr>
            <p:cNvPr id="37" name="Graphique 26">
              <a:extLst>
                <a:ext uri="{FF2B5EF4-FFF2-40B4-BE49-F238E27FC236}">
                  <a16:creationId xmlns:a16="http://schemas.microsoft.com/office/drawing/2014/main" id="{E05E594B-5D71-EE06-3DB9-B6E059CE2A22}"/>
                </a:ext>
              </a:extLst>
            </p:cNvPr>
            <p:cNvGrpSpPr/>
            <p:nvPr/>
          </p:nvGrpSpPr>
          <p:grpSpPr>
            <a:xfrm>
              <a:off x="8751881" y="1045642"/>
              <a:ext cx="1563855" cy="1068865"/>
              <a:chOff x="8751881" y="1045642"/>
              <a:chExt cx="1563855" cy="1068865"/>
            </a:xfrm>
            <a:solidFill>
              <a:srgbClr val="F2F2F2"/>
            </a:solidFill>
          </p:grpSpPr>
          <p:sp>
            <p:nvSpPr>
              <p:cNvPr id="38" name="Forme libre : forme 37">
                <a:extLst>
                  <a:ext uri="{FF2B5EF4-FFF2-40B4-BE49-F238E27FC236}">
                    <a16:creationId xmlns:a16="http://schemas.microsoft.com/office/drawing/2014/main" id="{6CB51DB3-F111-1765-815F-98CA0F74200C}"/>
                  </a:ext>
                </a:extLst>
              </p:cNvPr>
              <p:cNvSpPr/>
              <p:nvPr/>
            </p:nvSpPr>
            <p:spPr>
              <a:xfrm>
                <a:off x="8751881" y="1470511"/>
                <a:ext cx="587957" cy="643996"/>
              </a:xfrm>
              <a:custGeom>
                <a:avLst/>
                <a:gdLst>
                  <a:gd name="connsiteX0" fmla="*/ 373670 w 587957"/>
                  <a:gd name="connsiteY0" fmla="*/ 643923 h 643996"/>
                  <a:gd name="connsiteX1" fmla="*/ 587884 w 587957"/>
                  <a:gd name="connsiteY1" fmla="*/ 440651 h 643996"/>
                  <a:gd name="connsiteX2" fmla="*/ 384605 w 587957"/>
                  <a:gd name="connsiteY2" fmla="*/ 226430 h 643996"/>
                  <a:gd name="connsiteX3" fmla="*/ 374307 w 587957"/>
                  <a:gd name="connsiteY3" fmla="*/ 226415 h 643996"/>
                  <a:gd name="connsiteX4" fmla="*/ 375200 w 587957"/>
                  <a:gd name="connsiteY4" fmla="*/ 208567 h 643996"/>
                  <a:gd name="connsiteX5" fmla="*/ 163450 w 587957"/>
                  <a:gd name="connsiteY5" fmla="*/ 4 h 643996"/>
                  <a:gd name="connsiteX6" fmla="*/ 6900 w 587957"/>
                  <a:gd name="connsiteY6" fmla="*/ 4 h 643996"/>
                  <a:gd name="connsiteX7" fmla="*/ 210236 w 587957"/>
                  <a:gd name="connsiteY7" fmla="*/ 643923 h 643996"/>
                  <a:gd name="connsiteX8" fmla="*/ 373670 w 587957"/>
                  <a:gd name="connsiteY8" fmla="*/ 643923 h 643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7957" h="643996" fill="none" extrusionOk="0">
                    <a:moveTo>
                      <a:pt x="373670" y="643923"/>
                    </a:moveTo>
                    <a:cubicBezTo>
                      <a:pt x="509955" y="621812"/>
                      <a:pt x="582961" y="557908"/>
                      <a:pt x="587884" y="440651"/>
                    </a:cubicBezTo>
                    <a:cubicBezTo>
                      <a:pt x="586630" y="341068"/>
                      <a:pt x="494376" y="231886"/>
                      <a:pt x="384605" y="226430"/>
                    </a:cubicBezTo>
                    <a:cubicBezTo>
                      <a:pt x="380833" y="227048"/>
                      <a:pt x="376866" y="226655"/>
                      <a:pt x="374307" y="226415"/>
                    </a:cubicBezTo>
                    <a:cubicBezTo>
                      <a:pt x="374409" y="220337"/>
                      <a:pt x="375066" y="214308"/>
                      <a:pt x="375200" y="208567"/>
                    </a:cubicBezTo>
                    <a:cubicBezTo>
                      <a:pt x="360661" y="113215"/>
                      <a:pt x="260568" y="3273"/>
                      <a:pt x="163450" y="4"/>
                    </a:cubicBezTo>
                    <a:cubicBezTo>
                      <a:pt x="120126" y="11787"/>
                      <a:pt x="61685" y="-15245"/>
                      <a:pt x="6900" y="4"/>
                    </a:cubicBezTo>
                    <a:cubicBezTo>
                      <a:pt x="-55473" y="193533"/>
                      <a:pt x="38208" y="482508"/>
                      <a:pt x="210236" y="643923"/>
                    </a:cubicBezTo>
                    <a:cubicBezTo>
                      <a:pt x="277723" y="632141"/>
                      <a:pt x="308535" y="657591"/>
                      <a:pt x="373670" y="643923"/>
                    </a:cubicBezTo>
                    <a:close/>
                  </a:path>
                  <a:path w="587957" h="643996" stroke="0" extrusionOk="0">
                    <a:moveTo>
                      <a:pt x="373670" y="643923"/>
                    </a:moveTo>
                    <a:cubicBezTo>
                      <a:pt x="486687" y="673504"/>
                      <a:pt x="579527" y="568308"/>
                      <a:pt x="587884" y="440651"/>
                    </a:cubicBezTo>
                    <a:cubicBezTo>
                      <a:pt x="604359" y="322870"/>
                      <a:pt x="481084" y="236338"/>
                      <a:pt x="384605" y="226430"/>
                    </a:cubicBezTo>
                    <a:cubicBezTo>
                      <a:pt x="381133" y="226236"/>
                      <a:pt x="377794" y="226239"/>
                      <a:pt x="374307" y="226415"/>
                    </a:cubicBezTo>
                    <a:cubicBezTo>
                      <a:pt x="374303" y="221373"/>
                      <a:pt x="374320" y="214714"/>
                      <a:pt x="375200" y="208567"/>
                    </a:cubicBezTo>
                    <a:cubicBezTo>
                      <a:pt x="373071" y="97026"/>
                      <a:pt x="281868" y="30975"/>
                      <a:pt x="163450" y="4"/>
                    </a:cubicBezTo>
                    <a:cubicBezTo>
                      <a:pt x="91935" y="4301"/>
                      <a:pt x="42850" y="-5604"/>
                      <a:pt x="6900" y="4"/>
                    </a:cubicBezTo>
                    <a:cubicBezTo>
                      <a:pt x="21827" y="226185"/>
                      <a:pt x="38218" y="489111"/>
                      <a:pt x="210236" y="643923"/>
                    </a:cubicBezTo>
                    <a:cubicBezTo>
                      <a:pt x="273128" y="642833"/>
                      <a:pt x="313334" y="660489"/>
                      <a:pt x="373670" y="643923"/>
                    </a:cubicBezTo>
                    <a:close/>
                  </a:path>
                </a:pathLst>
              </a:custGeom>
              <a:solidFill>
                <a:srgbClr val="F2F2F2"/>
              </a:solidFill>
              <a:ln w="28575" cap="flat">
                <a:solidFill>
                  <a:schemeClr val="tx1"/>
                </a:solidFill>
                <a:prstDash val="solid"/>
                <a:miter/>
                <a:extLst>
                  <a:ext uri="{C807C97D-BFC1-408E-A445-0C87EB9F89A2}">
                    <ask:lineSketchStyleProps xmlns:ask="http://schemas.microsoft.com/office/drawing/2018/sketchyshapes" sd="2212433745">
                      <a:custGeom>
                        <a:avLst/>
                        <a:gdLst>
                          <a:gd name="connsiteX0" fmla="*/ 373670 w 587957"/>
                          <a:gd name="connsiteY0" fmla="*/ 643923 h 643996"/>
                          <a:gd name="connsiteX1" fmla="*/ 587884 w 587957"/>
                          <a:gd name="connsiteY1" fmla="*/ 440651 h 643996"/>
                          <a:gd name="connsiteX2" fmla="*/ 384605 w 587957"/>
                          <a:gd name="connsiteY2" fmla="*/ 226430 h 643996"/>
                          <a:gd name="connsiteX3" fmla="*/ 374307 w 587957"/>
                          <a:gd name="connsiteY3" fmla="*/ 226415 h 643996"/>
                          <a:gd name="connsiteX4" fmla="*/ 375200 w 587957"/>
                          <a:gd name="connsiteY4" fmla="*/ 208567 h 643996"/>
                          <a:gd name="connsiteX5" fmla="*/ 163450 w 587957"/>
                          <a:gd name="connsiteY5" fmla="*/ 4 h 643996"/>
                          <a:gd name="connsiteX6" fmla="*/ 6900 w 587957"/>
                          <a:gd name="connsiteY6" fmla="*/ 4 h 643996"/>
                          <a:gd name="connsiteX7" fmla="*/ 210236 w 587957"/>
                          <a:gd name="connsiteY7" fmla="*/ 643923 h 643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87957" h="643996">
                            <a:moveTo>
                              <a:pt x="373670" y="643923"/>
                            </a:moveTo>
                            <a:cubicBezTo>
                              <a:pt x="488957" y="646944"/>
                              <a:pt x="584864" y="555934"/>
                              <a:pt x="587884" y="440651"/>
                            </a:cubicBezTo>
                            <a:cubicBezTo>
                              <a:pt x="590904" y="325355"/>
                              <a:pt x="499894" y="229450"/>
                              <a:pt x="384605" y="226430"/>
                            </a:cubicBezTo>
                            <a:cubicBezTo>
                              <a:pt x="381174" y="226341"/>
                              <a:pt x="377740" y="226336"/>
                              <a:pt x="374307" y="226415"/>
                            </a:cubicBezTo>
                            <a:cubicBezTo>
                              <a:pt x="374924" y="220485"/>
                              <a:pt x="375221" y="214528"/>
                              <a:pt x="375200" y="208567"/>
                            </a:cubicBezTo>
                            <a:cubicBezTo>
                              <a:pt x="374148" y="92574"/>
                              <a:pt x="279446" y="-704"/>
                              <a:pt x="163450" y="4"/>
                            </a:cubicBezTo>
                            <a:lnTo>
                              <a:pt x="6900" y="4"/>
                            </a:lnTo>
                            <a:cubicBezTo>
                              <a:pt x="-24104" y="234172"/>
                              <a:pt x="50374" y="470023"/>
                              <a:pt x="210236" y="643923"/>
                            </a:cubicBezTo>
                            <a:close/>
                          </a:path>
                        </a:pathLst>
                      </a:custGeom>
                      <ask:type>
                        <ask:lineSketchScribble/>
                      </ask:type>
                    </ask:lineSketchStyleProps>
                  </a:ext>
                </a:extLst>
              </a:ln>
            </p:spPr>
            <p:txBody>
              <a:bodyPr rtlCol="0" anchor="ctr"/>
              <a:lstStyle/>
              <a:p>
                <a:endParaRPr lang="fr-FR"/>
              </a:p>
            </p:txBody>
          </p:sp>
          <p:sp>
            <p:nvSpPr>
              <p:cNvPr id="39" name="Forme libre : forme 38">
                <a:extLst>
                  <a:ext uri="{FF2B5EF4-FFF2-40B4-BE49-F238E27FC236}">
                    <a16:creationId xmlns:a16="http://schemas.microsoft.com/office/drawing/2014/main" id="{37239B96-4A50-0C8C-4358-593CBBEA35F5}"/>
                  </a:ext>
                </a:extLst>
              </p:cNvPr>
              <p:cNvSpPr/>
              <p:nvPr/>
            </p:nvSpPr>
            <p:spPr>
              <a:xfrm>
                <a:off x="9558594" y="1045642"/>
                <a:ext cx="757142" cy="662125"/>
              </a:xfrm>
              <a:custGeom>
                <a:avLst/>
                <a:gdLst>
                  <a:gd name="connsiteX0" fmla="*/ 757142 w 757142"/>
                  <a:gd name="connsiteY0" fmla="*/ 393130 h 662125"/>
                  <a:gd name="connsiteX1" fmla="*/ 756250 w 757142"/>
                  <a:gd name="connsiteY1" fmla="*/ 387520 h 662125"/>
                  <a:gd name="connsiteX2" fmla="*/ 577008 w 757142"/>
                  <a:gd name="connsiteY2" fmla="*/ 20368 h 662125"/>
                  <a:gd name="connsiteX3" fmla="*/ 540166 w 757142"/>
                  <a:gd name="connsiteY3" fmla="*/ 8894 h 662125"/>
                  <a:gd name="connsiteX4" fmla="*/ 255597 w 757142"/>
                  <a:gd name="connsiteY4" fmla="*/ 167126 h 662125"/>
                  <a:gd name="connsiteX5" fmla="*/ 246953 w 757142"/>
                  <a:gd name="connsiteY5" fmla="*/ 220900 h 662125"/>
                  <a:gd name="connsiteX6" fmla="*/ 221457 w 757142"/>
                  <a:gd name="connsiteY6" fmla="*/ 219242 h 662125"/>
                  <a:gd name="connsiteX7" fmla="*/ 0 w 757142"/>
                  <a:gd name="connsiteY7" fmla="*/ 440663 h 662125"/>
                  <a:gd name="connsiteX8" fmla="*/ 147389 w 757142"/>
                  <a:gd name="connsiteY8" fmla="*/ 649372 h 662125"/>
                  <a:gd name="connsiteX9" fmla="*/ 216357 w 757142"/>
                  <a:gd name="connsiteY9" fmla="*/ 662120 h 662125"/>
                  <a:gd name="connsiteX10" fmla="*/ 475149 w 757142"/>
                  <a:gd name="connsiteY10" fmla="*/ 662120 h 662125"/>
                  <a:gd name="connsiteX11" fmla="*/ 757142 w 757142"/>
                  <a:gd name="connsiteY11" fmla="*/ 393130 h 662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57142" h="662125" fill="none" extrusionOk="0">
                    <a:moveTo>
                      <a:pt x="757142" y="393130"/>
                    </a:moveTo>
                    <a:cubicBezTo>
                      <a:pt x="757153" y="391129"/>
                      <a:pt x="757051" y="389375"/>
                      <a:pt x="756250" y="387520"/>
                    </a:cubicBezTo>
                    <a:cubicBezTo>
                      <a:pt x="736501" y="221049"/>
                      <a:pt x="650647" y="112863"/>
                      <a:pt x="577008" y="20368"/>
                    </a:cubicBezTo>
                    <a:cubicBezTo>
                      <a:pt x="563137" y="13118"/>
                      <a:pt x="555703" y="10870"/>
                      <a:pt x="540166" y="8894"/>
                    </a:cubicBezTo>
                    <a:cubicBezTo>
                      <a:pt x="414930" y="-25877"/>
                      <a:pt x="310858" y="22336"/>
                      <a:pt x="255597" y="167126"/>
                    </a:cubicBezTo>
                    <a:cubicBezTo>
                      <a:pt x="245934" y="186221"/>
                      <a:pt x="247925" y="200828"/>
                      <a:pt x="246953" y="220900"/>
                    </a:cubicBezTo>
                    <a:cubicBezTo>
                      <a:pt x="240311" y="219680"/>
                      <a:pt x="230909" y="220468"/>
                      <a:pt x="221457" y="219242"/>
                    </a:cubicBezTo>
                    <a:cubicBezTo>
                      <a:pt x="104713" y="253395"/>
                      <a:pt x="12514" y="309827"/>
                      <a:pt x="0" y="440663"/>
                    </a:cubicBezTo>
                    <a:cubicBezTo>
                      <a:pt x="-1028" y="536584"/>
                      <a:pt x="75098" y="633910"/>
                      <a:pt x="147389" y="649372"/>
                    </a:cubicBezTo>
                    <a:cubicBezTo>
                      <a:pt x="168988" y="657352"/>
                      <a:pt x="194140" y="656444"/>
                      <a:pt x="216357" y="662120"/>
                    </a:cubicBezTo>
                    <a:cubicBezTo>
                      <a:pt x="332332" y="649336"/>
                      <a:pt x="372098" y="688945"/>
                      <a:pt x="475149" y="662120"/>
                    </a:cubicBezTo>
                    <a:cubicBezTo>
                      <a:pt x="589385" y="603140"/>
                      <a:pt x="672802" y="485462"/>
                      <a:pt x="757142" y="393130"/>
                    </a:cubicBezTo>
                    <a:close/>
                  </a:path>
                  <a:path w="757142" h="662125" stroke="0" extrusionOk="0">
                    <a:moveTo>
                      <a:pt x="757142" y="393130"/>
                    </a:moveTo>
                    <a:cubicBezTo>
                      <a:pt x="757064" y="391107"/>
                      <a:pt x="757216" y="389098"/>
                      <a:pt x="756250" y="387520"/>
                    </a:cubicBezTo>
                    <a:cubicBezTo>
                      <a:pt x="769657" y="263903"/>
                      <a:pt x="700639" y="120358"/>
                      <a:pt x="577008" y="20368"/>
                    </a:cubicBezTo>
                    <a:cubicBezTo>
                      <a:pt x="562801" y="12792"/>
                      <a:pt x="552917" y="11292"/>
                      <a:pt x="540166" y="8894"/>
                    </a:cubicBezTo>
                    <a:cubicBezTo>
                      <a:pt x="434850" y="-48684"/>
                      <a:pt x="273514" y="37279"/>
                      <a:pt x="255597" y="167126"/>
                    </a:cubicBezTo>
                    <a:cubicBezTo>
                      <a:pt x="247227" y="186703"/>
                      <a:pt x="247449" y="203290"/>
                      <a:pt x="246953" y="220900"/>
                    </a:cubicBezTo>
                    <a:cubicBezTo>
                      <a:pt x="238181" y="220856"/>
                      <a:pt x="228660" y="220910"/>
                      <a:pt x="221457" y="219242"/>
                    </a:cubicBezTo>
                    <a:cubicBezTo>
                      <a:pt x="108362" y="219970"/>
                      <a:pt x="-4959" y="296522"/>
                      <a:pt x="0" y="440663"/>
                    </a:cubicBezTo>
                    <a:cubicBezTo>
                      <a:pt x="-9471" y="522822"/>
                      <a:pt x="67904" y="597329"/>
                      <a:pt x="147389" y="649372"/>
                    </a:cubicBezTo>
                    <a:cubicBezTo>
                      <a:pt x="163549" y="659425"/>
                      <a:pt x="189312" y="662566"/>
                      <a:pt x="216357" y="662120"/>
                    </a:cubicBezTo>
                    <a:cubicBezTo>
                      <a:pt x="289326" y="652571"/>
                      <a:pt x="395265" y="675007"/>
                      <a:pt x="475149" y="662120"/>
                    </a:cubicBezTo>
                    <a:cubicBezTo>
                      <a:pt x="579973" y="579072"/>
                      <a:pt x="676642" y="493805"/>
                      <a:pt x="757142" y="393130"/>
                    </a:cubicBezTo>
                    <a:close/>
                  </a:path>
                </a:pathLst>
              </a:custGeom>
              <a:solidFill>
                <a:srgbClr val="F2F2F2"/>
              </a:solidFill>
              <a:ln w="28575" cap="flat">
                <a:solidFill>
                  <a:schemeClr val="tx1"/>
                </a:solidFill>
                <a:prstDash val="solid"/>
                <a:miter/>
                <a:extLst>
                  <a:ext uri="{C807C97D-BFC1-408E-A445-0C87EB9F89A2}">
                    <ask:lineSketchStyleProps xmlns:ask="http://schemas.microsoft.com/office/drawing/2018/sketchyshapes" sd="3345135513">
                      <a:custGeom>
                        <a:avLst/>
                        <a:gdLst>
                          <a:gd name="connsiteX0" fmla="*/ 757142 w 757142"/>
                          <a:gd name="connsiteY0" fmla="*/ 393130 h 662125"/>
                          <a:gd name="connsiteX1" fmla="*/ 756250 w 757142"/>
                          <a:gd name="connsiteY1" fmla="*/ 387520 h 662125"/>
                          <a:gd name="connsiteX2" fmla="*/ 577008 w 757142"/>
                          <a:gd name="connsiteY2" fmla="*/ 20368 h 662125"/>
                          <a:gd name="connsiteX3" fmla="*/ 540166 w 757142"/>
                          <a:gd name="connsiteY3" fmla="*/ 8894 h 662125"/>
                          <a:gd name="connsiteX4" fmla="*/ 255597 w 757142"/>
                          <a:gd name="connsiteY4" fmla="*/ 167126 h 662125"/>
                          <a:gd name="connsiteX5" fmla="*/ 246953 w 757142"/>
                          <a:gd name="connsiteY5" fmla="*/ 220900 h 662125"/>
                          <a:gd name="connsiteX6" fmla="*/ 221457 w 757142"/>
                          <a:gd name="connsiteY6" fmla="*/ 219242 h 662125"/>
                          <a:gd name="connsiteX7" fmla="*/ 0 w 757142"/>
                          <a:gd name="connsiteY7" fmla="*/ 440663 h 662125"/>
                          <a:gd name="connsiteX8" fmla="*/ 147389 w 757142"/>
                          <a:gd name="connsiteY8" fmla="*/ 649372 h 662125"/>
                          <a:gd name="connsiteX9" fmla="*/ 216357 w 757142"/>
                          <a:gd name="connsiteY9" fmla="*/ 662120 h 662125"/>
                          <a:gd name="connsiteX10" fmla="*/ 475149 w 757142"/>
                          <a:gd name="connsiteY10" fmla="*/ 662120 h 662125"/>
                          <a:gd name="connsiteX11" fmla="*/ 757142 w 757142"/>
                          <a:gd name="connsiteY11" fmla="*/ 393130 h 662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57142" h="662125">
                            <a:moveTo>
                              <a:pt x="757142" y="393130"/>
                            </a:moveTo>
                            <a:cubicBezTo>
                              <a:pt x="757142" y="391217"/>
                              <a:pt x="757142" y="389305"/>
                              <a:pt x="756250" y="387520"/>
                            </a:cubicBezTo>
                            <a:cubicBezTo>
                              <a:pt x="731034" y="251103"/>
                              <a:pt x="669064" y="124157"/>
                              <a:pt x="577008" y="20368"/>
                            </a:cubicBezTo>
                            <a:cubicBezTo>
                              <a:pt x="565063" y="15530"/>
                              <a:pt x="552748" y="11693"/>
                              <a:pt x="540166" y="8894"/>
                            </a:cubicBezTo>
                            <a:cubicBezTo>
                              <a:pt x="417896" y="-25993"/>
                              <a:pt x="290489" y="44850"/>
                              <a:pt x="255597" y="167126"/>
                            </a:cubicBezTo>
                            <a:cubicBezTo>
                              <a:pt x="250599" y="184646"/>
                              <a:pt x="247693" y="202696"/>
                              <a:pt x="246953" y="220900"/>
                            </a:cubicBezTo>
                            <a:cubicBezTo>
                              <a:pt x="238488" y="219922"/>
                              <a:pt x="229973" y="219368"/>
                              <a:pt x="221457" y="219242"/>
                            </a:cubicBezTo>
                            <a:cubicBezTo>
                              <a:pt x="99159" y="219232"/>
                              <a:pt x="10" y="318366"/>
                              <a:pt x="0" y="440663"/>
                            </a:cubicBezTo>
                            <a:cubicBezTo>
                              <a:pt x="-8" y="534420"/>
                              <a:pt x="59030" y="618020"/>
                              <a:pt x="147389" y="649372"/>
                            </a:cubicBezTo>
                            <a:cubicBezTo>
                              <a:pt x="169354" y="657981"/>
                              <a:pt x="192760" y="662307"/>
                              <a:pt x="216357" y="662120"/>
                            </a:cubicBezTo>
                            <a:lnTo>
                              <a:pt x="475149" y="662120"/>
                            </a:lnTo>
                            <a:cubicBezTo>
                              <a:pt x="579061" y="583463"/>
                              <a:pt x="673666" y="493216"/>
                              <a:pt x="757142" y="393130"/>
                            </a:cubicBezTo>
                            <a:close/>
                          </a:path>
                        </a:pathLst>
                      </a:custGeom>
                      <ask:type>
                        <ask:lineSketchScribble/>
                      </ask:type>
                    </ask:lineSketchStyleProps>
                  </a:ext>
                </a:extLst>
              </a:ln>
            </p:spPr>
            <p:txBody>
              <a:bodyPr rtlCol="0" anchor="ctr"/>
              <a:lstStyle/>
              <a:p>
                <a:endParaRPr lang="fr-FR"/>
              </a:p>
            </p:txBody>
          </p:sp>
        </p:grpSp>
        <p:sp>
          <p:nvSpPr>
            <p:cNvPr id="40" name="Forme libre : forme 39">
              <a:extLst>
                <a:ext uri="{FF2B5EF4-FFF2-40B4-BE49-F238E27FC236}">
                  <a16:creationId xmlns:a16="http://schemas.microsoft.com/office/drawing/2014/main" id="{2A27A54B-78B9-B16D-D8CB-9F3990EDC55B}"/>
                </a:ext>
              </a:extLst>
            </p:cNvPr>
            <p:cNvSpPr/>
            <p:nvPr/>
          </p:nvSpPr>
          <p:spPr>
            <a:xfrm>
              <a:off x="8461492" y="771892"/>
              <a:ext cx="2167195" cy="1567952"/>
            </a:xfrm>
            <a:custGeom>
              <a:avLst/>
              <a:gdLst>
                <a:gd name="connsiteX0" fmla="*/ 2127824 w 2167195"/>
                <a:gd name="connsiteY0" fmla="*/ 159113 h 1567952"/>
                <a:gd name="connsiteX1" fmla="*/ 1598130 w 2167195"/>
                <a:gd name="connsiteY1" fmla="*/ 12635 h 1567952"/>
                <a:gd name="connsiteX2" fmla="*/ 1332709 w 2167195"/>
                <a:gd name="connsiteY2" fmla="*/ 70257 h 1567952"/>
                <a:gd name="connsiteX3" fmla="*/ 1527504 w 2167195"/>
                <a:gd name="connsiteY3" fmla="*/ 168037 h 1567952"/>
                <a:gd name="connsiteX4" fmla="*/ 1618655 w 2167195"/>
                <a:gd name="connsiteY4" fmla="*/ 148787 h 1567952"/>
                <a:gd name="connsiteX5" fmla="*/ 1759269 w 2167195"/>
                <a:gd name="connsiteY5" fmla="*/ 137441 h 1567952"/>
                <a:gd name="connsiteX6" fmla="*/ 2009009 w 2167195"/>
                <a:gd name="connsiteY6" fmla="*/ 229867 h 1567952"/>
                <a:gd name="connsiteX7" fmla="*/ 2009009 w 2167195"/>
                <a:gd name="connsiteY7" fmla="*/ 229867 h 1567952"/>
                <a:gd name="connsiteX8" fmla="*/ 1896059 w 2167195"/>
                <a:gd name="connsiteY8" fmla="*/ 612317 h 1567952"/>
                <a:gd name="connsiteX9" fmla="*/ 1290640 w 2167195"/>
                <a:gd name="connsiteY9" fmla="*/ 1128753 h 1567952"/>
                <a:gd name="connsiteX10" fmla="*/ 548176 w 2167195"/>
                <a:gd name="connsiteY10" fmla="*/ 1417120 h 1567952"/>
                <a:gd name="connsiteX11" fmla="*/ 157439 w 2167195"/>
                <a:gd name="connsiteY11" fmla="*/ 1336041 h 1567952"/>
                <a:gd name="connsiteX12" fmla="*/ 270389 w 2167195"/>
                <a:gd name="connsiteY12" fmla="*/ 954228 h 1567952"/>
                <a:gd name="connsiteX13" fmla="*/ 305957 w 2167195"/>
                <a:gd name="connsiteY13" fmla="*/ 904254 h 1567952"/>
                <a:gd name="connsiteX14" fmla="*/ 309272 w 2167195"/>
                <a:gd name="connsiteY14" fmla="*/ 696456 h 1567952"/>
                <a:gd name="connsiteX15" fmla="*/ 160116 w 2167195"/>
                <a:gd name="connsiteY15" fmla="*/ 871363 h 1567952"/>
                <a:gd name="connsiteX16" fmla="*/ 39389 w 2167195"/>
                <a:gd name="connsiteY16" fmla="*/ 1406029 h 1567952"/>
                <a:gd name="connsiteX17" fmla="*/ 409091 w 2167195"/>
                <a:gd name="connsiteY17" fmla="*/ 1565256 h 1567952"/>
                <a:gd name="connsiteX18" fmla="*/ 568573 w 2167195"/>
                <a:gd name="connsiteY18" fmla="*/ 1552508 h 1567952"/>
                <a:gd name="connsiteX19" fmla="*/ 1361393 w 2167195"/>
                <a:gd name="connsiteY19" fmla="*/ 1246548 h 1567952"/>
                <a:gd name="connsiteX20" fmla="*/ 2006587 w 2167195"/>
                <a:gd name="connsiteY20" fmla="*/ 694289 h 1567952"/>
                <a:gd name="connsiteX21" fmla="*/ 2127824 w 2167195"/>
                <a:gd name="connsiteY21" fmla="*/ 159113 h 1567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167195" h="1567952" fill="none" extrusionOk="0">
                  <a:moveTo>
                    <a:pt x="2127824" y="159113"/>
                  </a:moveTo>
                  <a:cubicBezTo>
                    <a:pt x="2058674" y="34697"/>
                    <a:pt x="1860776" y="-59301"/>
                    <a:pt x="1598130" y="12635"/>
                  </a:cubicBezTo>
                  <a:cubicBezTo>
                    <a:pt x="1494033" y="41676"/>
                    <a:pt x="1422355" y="49825"/>
                    <a:pt x="1332709" y="70257"/>
                  </a:cubicBezTo>
                  <a:cubicBezTo>
                    <a:pt x="1396616" y="88484"/>
                    <a:pt x="1466043" y="128470"/>
                    <a:pt x="1527504" y="168037"/>
                  </a:cubicBezTo>
                  <a:cubicBezTo>
                    <a:pt x="1563622" y="168281"/>
                    <a:pt x="1588454" y="147952"/>
                    <a:pt x="1618655" y="148787"/>
                  </a:cubicBezTo>
                  <a:cubicBezTo>
                    <a:pt x="1669415" y="135649"/>
                    <a:pt x="1710746" y="136359"/>
                    <a:pt x="1759269" y="137441"/>
                  </a:cubicBezTo>
                  <a:cubicBezTo>
                    <a:pt x="1863102" y="133901"/>
                    <a:pt x="1947368" y="175235"/>
                    <a:pt x="2009009" y="229867"/>
                  </a:cubicBezTo>
                  <a:lnTo>
                    <a:pt x="2009009" y="229867"/>
                  </a:lnTo>
                  <a:cubicBezTo>
                    <a:pt x="2039290" y="288650"/>
                    <a:pt x="2013896" y="446061"/>
                    <a:pt x="1896059" y="612317"/>
                  </a:cubicBezTo>
                  <a:cubicBezTo>
                    <a:pt x="1751813" y="834679"/>
                    <a:pt x="1538826" y="1065071"/>
                    <a:pt x="1290640" y="1128753"/>
                  </a:cubicBezTo>
                  <a:cubicBezTo>
                    <a:pt x="1044986" y="1202807"/>
                    <a:pt x="839972" y="1363917"/>
                    <a:pt x="548176" y="1417120"/>
                  </a:cubicBezTo>
                  <a:cubicBezTo>
                    <a:pt x="355311" y="1448332"/>
                    <a:pt x="207864" y="1411798"/>
                    <a:pt x="157439" y="1336041"/>
                  </a:cubicBezTo>
                  <a:cubicBezTo>
                    <a:pt x="105356" y="1252350"/>
                    <a:pt x="142117" y="1125504"/>
                    <a:pt x="270389" y="954228"/>
                  </a:cubicBezTo>
                  <a:cubicBezTo>
                    <a:pt x="286262" y="934156"/>
                    <a:pt x="290420" y="926504"/>
                    <a:pt x="305957" y="904254"/>
                  </a:cubicBezTo>
                  <a:cubicBezTo>
                    <a:pt x="296597" y="842757"/>
                    <a:pt x="288252" y="754901"/>
                    <a:pt x="309272" y="696456"/>
                  </a:cubicBezTo>
                  <a:cubicBezTo>
                    <a:pt x="245748" y="762389"/>
                    <a:pt x="182280" y="808459"/>
                    <a:pt x="160116" y="871363"/>
                  </a:cubicBezTo>
                  <a:cubicBezTo>
                    <a:pt x="39111" y="1100379"/>
                    <a:pt x="-38359" y="1264353"/>
                    <a:pt x="39389" y="1406029"/>
                  </a:cubicBezTo>
                  <a:cubicBezTo>
                    <a:pt x="118748" y="1529231"/>
                    <a:pt x="268456" y="1608433"/>
                    <a:pt x="409091" y="1565256"/>
                  </a:cubicBezTo>
                  <a:cubicBezTo>
                    <a:pt x="465578" y="1577919"/>
                    <a:pt x="525179" y="1560925"/>
                    <a:pt x="568573" y="1552508"/>
                  </a:cubicBezTo>
                  <a:cubicBezTo>
                    <a:pt x="841409" y="1522904"/>
                    <a:pt x="1057072" y="1423710"/>
                    <a:pt x="1361393" y="1246548"/>
                  </a:cubicBezTo>
                  <a:cubicBezTo>
                    <a:pt x="1580861" y="1151659"/>
                    <a:pt x="1848644" y="960792"/>
                    <a:pt x="2006587" y="694289"/>
                  </a:cubicBezTo>
                  <a:cubicBezTo>
                    <a:pt x="2156521" y="508749"/>
                    <a:pt x="2244419" y="308537"/>
                    <a:pt x="2127824" y="159113"/>
                  </a:cubicBezTo>
                  <a:close/>
                </a:path>
                <a:path w="2167195" h="1567952" stroke="0" extrusionOk="0">
                  <a:moveTo>
                    <a:pt x="2127824" y="159113"/>
                  </a:moveTo>
                  <a:cubicBezTo>
                    <a:pt x="2104564" y="14201"/>
                    <a:pt x="1852663" y="-2199"/>
                    <a:pt x="1598130" y="12635"/>
                  </a:cubicBezTo>
                  <a:cubicBezTo>
                    <a:pt x="1506203" y="20550"/>
                    <a:pt x="1419573" y="47047"/>
                    <a:pt x="1332709" y="70257"/>
                  </a:cubicBezTo>
                  <a:cubicBezTo>
                    <a:pt x="1406835" y="103744"/>
                    <a:pt x="1465831" y="137513"/>
                    <a:pt x="1527504" y="168037"/>
                  </a:cubicBezTo>
                  <a:cubicBezTo>
                    <a:pt x="1555688" y="169421"/>
                    <a:pt x="1585875" y="157968"/>
                    <a:pt x="1618655" y="148787"/>
                  </a:cubicBezTo>
                  <a:cubicBezTo>
                    <a:pt x="1665844" y="139696"/>
                    <a:pt x="1711956" y="136039"/>
                    <a:pt x="1759269" y="137441"/>
                  </a:cubicBezTo>
                  <a:cubicBezTo>
                    <a:pt x="1845884" y="110659"/>
                    <a:pt x="1945359" y="132362"/>
                    <a:pt x="2009009" y="229867"/>
                  </a:cubicBezTo>
                  <a:lnTo>
                    <a:pt x="2009009" y="229867"/>
                  </a:lnTo>
                  <a:cubicBezTo>
                    <a:pt x="2071603" y="325417"/>
                    <a:pt x="1995059" y="428982"/>
                    <a:pt x="1896059" y="612317"/>
                  </a:cubicBezTo>
                  <a:cubicBezTo>
                    <a:pt x="1718508" y="791579"/>
                    <a:pt x="1553887" y="984104"/>
                    <a:pt x="1290640" y="1128753"/>
                  </a:cubicBezTo>
                  <a:cubicBezTo>
                    <a:pt x="1026408" y="1255644"/>
                    <a:pt x="836009" y="1382088"/>
                    <a:pt x="548176" y="1417120"/>
                  </a:cubicBezTo>
                  <a:cubicBezTo>
                    <a:pt x="340359" y="1472710"/>
                    <a:pt x="199103" y="1416765"/>
                    <a:pt x="157439" y="1336041"/>
                  </a:cubicBezTo>
                  <a:cubicBezTo>
                    <a:pt x="105801" y="1275853"/>
                    <a:pt x="123652" y="1080774"/>
                    <a:pt x="270389" y="954228"/>
                  </a:cubicBezTo>
                  <a:cubicBezTo>
                    <a:pt x="283626" y="933935"/>
                    <a:pt x="287554" y="927053"/>
                    <a:pt x="305957" y="904254"/>
                  </a:cubicBezTo>
                  <a:cubicBezTo>
                    <a:pt x="293061" y="842590"/>
                    <a:pt x="310380" y="779653"/>
                    <a:pt x="309272" y="696456"/>
                  </a:cubicBezTo>
                  <a:cubicBezTo>
                    <a:pt x="250042" y="751083"/>
                    <a:pt x="197629" y="802644"/>
                    <a:pt x="160116" y="871363"/>
                  </a:cubicBezTo>
                  <a:cubicBezTo>
                    <a:pt x="17481" y="1086558"/>
                    <a:pt x="-24801" y="1260047"/>
                    <a:pt x="39389" y="1406029"/>
                  </a:cubicBezTo>
                  <a:cubicBezTo>
                    <a:pt x="124126" y="1544418"/>
                    <a:pt x="269471" y="1553169"/>
                    <a:pt x="409091" y="1565256"/>
                  </a:cubicBezTo>
                  <a:cubicBezTo>
                    <a:pt x="456211" y="1566665"/>
                    <a:pt x="516264" y="1551718"/>
                    <a:pt x="568573" y="1552508"/>
                  </a:cubicBezTo>
                  <a:cubicBezTo>
                    <a:pt x="831870" y="1532220"/>
                    <a:pt x="1129436" y="1392366"/>
                    <a:pt x="1361393" y="1246548"/>
                  </a:cubicBezTo>
                  <a:cubicBezTo>
                    <a:pt x="1605459" y="1082562"/>
                    <a:pt x="1819762" y="935636"/>
                    <a:pt x="2006587" y="694289"/>
                  </a:cubicBezTo>
                  <a:cubicBezTo>
                    <a:pt x="2162883" y="518611"/>
                    <a:pt x="2239186" y="283128"/>
                    <a:pt x="2127824" y="159113"/>
                  </a:cubicBezTo>
                  <a:close/>
                </a:path>
              </a:pathLst>
            </a:custGeom>
            <a:solidFill>
              <a:srgbClr val="50E6FF"/>
            </a:solidFill>
            <a:ln w="28575" cap="flat">
              <a:solidFill>
                <a:schemeClr val="tx1"/>
              </a:solidFill>
              <a:prstDash val="solid"/>
              <a:miter/>
              <a:extLst>
                <a:ext uri="{C807C97D-BFC1-408E-A445-0C87EB9F89A2}">
                  <ask:lineSketchStyleProps xmlns:ask="http://schemas.microsoft.com/office/drawing/2018/sketchyshapes" sd="425169853">
                    <a:custGeom>
                      <a:avLst/>
                      <a:gdLst>
                        <a:gd name="connsiteX0" fmla="*/ 2127824 w 2167195"/>
                        <a:gd name="connsiteY0" fmla="*/ 159113 h 1567952"/>
                        <a:gd name="connsiteX1" fmla="*/ 1598130 w 2167195"/>
                        <a:gd name="connsiteY1" fmla="*/ 12635 h 1567952"/>
                        <a:gd name="connsiteX2" fmla="*/ 1332709 w 2167195"/>
                        <a:gd name="connsiteY2" fmla="*/ 70257 h 1567952"/>
                        <a:gd name="connsiteX3" fmla="*/ 1527504 w 2167195"/>
                        <a:gd name="connsiteY3" fmla="*/ 168037 h 1567952"/>
                        <a:gd name="connsiteX4" fmla="*/ 1618655 w 2167195"/>
                        <a:gd name="connsiteY4" fmla="*/ 148787 h 1567952"/>
                        <a:gd name="connsiteX5" fmla="*/ 1759269 w 2167195"/>
                        <a:gd name="connsiteY5" fmla="*/ 137441 h 1567952"/>
                        <a:gd name="connsiteX6" fmla="*/ 2009009 w 2167195"/>
                        <a:gd name="connsiteY6" fmla="*/ 229867 h 1567952"/>
                        <a:gd name="connsiteX7" fmla="*/ 2009009 w 2167195"/>
                        <a:gd name="connsiteY7" fmla="*/ 229867 h 1567952"/>
                        <a:gd name="connsiteX8" fmla="*/ 1896059 w 2167195"/>
                        <a:gd name="connsiteY8" fmla="*/ 612317 h 1567952"/>
                        <a:gd name="connsiteX9" fmla="*/ 1290640 w 2167195"/>
                        <a:gd name="connsiteY9" fmla="*/ 1128753 h 1567952"/>
                        <a:gd name="connsiteX10" fmla="*/ 548176 w 2167195"/>
                        <a:gd name="connsiteY10" fmla="*/ 1417120 h 1567952"/>
                        <a:gd name="connsiteX11" fmla="*/ 157439 w 2167195"/>
                        <a:gd name="connsiteY11" fmla="*/ 1336041 h 1567952"/>
                        <a:gd name="connsiteX12" fmla="*/ 270389 w 2167195"/>
                        <a:gd name="connsiteY12" fmla="*/ 954228 h 1567952"/>
                        <a:gd name="connsiteX13" fmla="*/ 305957 w 2167195"/>
                        <a:gd name="connsiteY13" fmla="*/ 904254 h 1567952"/>
                        <a:gd name="connsiteX14" fmla="*/ 309272 w 2167195"/>
                        <a:gd name="connsiteY14" fmla="*/ 696456 h 1567952"/>
                        <a:gd name="connsiteX15" fmla="*/ 160116 w 2167195"/>
                        <a:gd name="connsiteY15" fmla="*/ 871363 h 1567952"/>
                        <a:gd name="connsiteX16" fmla="*/ 39389 w 2167195"/>
                        <a:gd name="connsiteY16" fmla="*/ 1406029 h 1567952"/>
                        <a:gd name="connsiteX17" fmla="*/ 409091 w 2167195"/>
                        <a:gd name="connsiteY17" fmla="*/ 1565256 h 1567952"/>
                        <a:gd name="connsiteX18" fmla="*/ 568573 w 2167195"/>
                        <a:gd name="connsiteY18" fmla="*/ 1552508 h 1567952"/>
                        <a:gd name="connsiteX19" fmla="*/ 1361393 w 2167195"/>
                        <a:gd name="connsiteY19" fmla="*/ 1246548 h 1567952"/>
                        <a:gd name="connsiteX20" fmla="*/ 2006587 w 2167195"/>
                        <a:gd name="connsiteY20" fmla="*/ 694289 h 1567952"/>
                        <a:gd name="connsiteX21" fmla="*/ 2127824 w 2167195"/>
                        <a:gd name="connsiteY21" fmla="*/ 159113 h 1567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167195" h="1567952">
                          <a:moveTo>
                            <a:pt x="2127824" y="159113"/>
                          </a:moveTo>
                          <a:cubicBezTo>
                            <a:pt x="2047637" y="25638"/>
                            <a:pt x="1860109" y="-26375"/>
                            <a:pt x="1598130" y="12635"/>
                          </a:cubicBezTo>
                          <a:cubicBezTo>
                            <a:pt x="1508369" y="25355"/>
                            <a:pt x="1419666" y="44614"/>
                            <a:pt x="1332709" y="70257"/>
                          </a:cubicBezTo>
                          <a:cubicBezTo>
                            <a:pt x="1401691" y="94071"/>
                            <a:pt x="1467192" y="126952"/>
                            <a:pt x="1527504" y="168037"/>
                          </a:cubicBezTo>
                          <a:cubicBezTo>
                            <a:pt x="1558228" y="161280"/>
                            <a:pt x="1589079" y="153249"/>
                            <a:pt x="1618655" y="148787"/>
                          </a:cubicBezTo>
                          <a:cubicBezTo>
                            <a:pt x="1665186" y="141543"/>
                            <a:pt x="1712177" y="137751"/>
                            <a:pt x="1759269" y="137441"/>
                          </a:cubicBezTo>
                          <a:cubicBezTo>
                            <a:pt x="1852791" y="123958"/>
                            <a:pt x="1946797" y="158745"/>
                            <a:pt x="2009009" y="229867"/>
                          </a:cubicBezTo>
                          <a:lnTo>
                            <a:pt x="2009009" y="229867"/>
                          </a:lnTo>
                          <a:cubicBezTo>
                            <a:pt x="2057836" y="311201"/>
                            <a:pt x="2016658" y="450285"/>
                            <a:pt x="1896059" y="612317"/>
                          </a:cubicBezTo>
                          <a:cubicBezTo>
                            <a:pt x="1728456" y="820934"/>
                            <a:pt x="1523068" y="996132"/>
                            <a:pt x="1290640" y="1128753"/>
                          </a:cubicBezTo>
                          <a:cubicBezTo>
                            <a:pt x="1063417" y="1270565"/>
                            <a:pt x="811553" y="1368396"/>
                            <a:pt x="548176" y="1417120"/>
                          </a:cubicBezTo>
                          <a:cubicBezTo>
                            <a:pt x="348792" y="1446952"/>
                            <a:pt x="206265" y="1417120"/>
                            <a:pt x="157439" y="1336041"/>
                          </a:cubicBezTo>
                          <a:cubicBezTo>
                            <a:pt x="108613" y="1254961"/>
                            <a:pt x="149790" y="1115494"/>
                            <a:pt x="270389" y="954228"/>
                          </a:cubicBezTo>
                          <a:cubicBezTo>
                            <a:pt x="285305" y="934213"/>
                            <a:pt x="289002" y="924397"/>
                            <a:pt x="305957" y="904254"/>
                          </a:cubicBezTo>
                          <a:cubicBezTo>
                            <a:pt x="297988" y="835140"/>
                            <a:pt x="299102" y="765281"/>
                            <a:pt x="309272" y="696456"/>
                          </a:cubicBezTo>
                          <a:cubicBezTo>
                            <a:pt x="255072" y="750783"/>
                            <a:pt x="205202" y="809264"/>
                            <a:pt x="160116" y="871363"/>
                          </a:cubicBezTo>
                          <a:cubicBezTo>
                            <a:pt x="2164" y="1082604"/>
                            <a:pt x="-40670" y="1272554"/>
                            <a:pt x="39389" y="1406029"/>
                          </a:cubicBezTo>
                          <a:cubicBezTo>
                            <a:pt x="125458" y="1521172"/>
                            <a:pt x="266291" y="1581829"/>
                            <a:pt x="409091" y="1565256"/>
                          </a:cubicBezTo>
                          <a:cubicBezTo>
                            <a:pt x="462494" y="1564976"/>
                            <a:pt x="515803" y="1560718"/>
                            <a:pt x="568573" y="1552508"/>
                          </a:cubicBezTo>
                          <a:cubicBezTo>
                            <a:pt x="849710" y="1501196"/>
                            <a:pt x="1118670" y="1397399"/>
                            <a:pt x="1361393" y="1246548"/>
                          </a:cubicBezTo>
                          <a:cubicBezTo>
                            <a:pt x="1609285" y="1104684"/>
                            <a:pt x="1828174" y="917321"/>
                            <a:pt x="2006587" y="694289"/>
                          </a:cubicBezTo>
                          <a:cubicBezTo>
                            <a:pt x="2165049" y="482539"/>
                            <a:pt x="2207884" y="292716"/>
                            <a:pt x="2127824" y="159113"/>
                          </a:cubicBezTo>
                          <a:close/>
                        </a:path>
                      </a:pathLst>
                    </a:custGeom>
                    <ask:type>
                      <ask:lineSketchScribble/>
                    </ask:type>
                  </ask:lineSketchStyleProps>
                </a:ext>
              </a:extLst>
            </a:ln>
          </p:spPr>
          <p:txBody>
            <a:bodyPr rtlCol="0" anchor="ctr"/>
            <a:lstStyle/>
            <a:p>
              <a:endParaRPr lang="fr-FR"/>
            </a:p>
          </p:txBody>
        </p:sp>
      </p:grpSp>
      <p:pic>
        <p:nvPicPr>
          <p:cNvPr id="45" name="Image 44">
            <a:extLst>
              <a:ext uri="{FF2B5EF4-FFF2-40B4-BE49-F238E27FC236}">
                <a16:creationId xmlns:a16="http://schemas.microsoft.com/office/drawing/2014/main" id="{2B452AF3-BE59-9416-6C20-01D8411F14B1}"/>
              </a:ext>
            </a:extLst>
          </p:cNvPr>
          <p:cNvPicPr>
            <a:picLocks noChangeAspect="1"/>
          </p:cNvPicPr>
          <p:nvPr/>
        </p:nvPicPr>
        <p:blipFill rotWithShape="1">
          <a:blip r:embed="rId4">
            <a:extLst>
              <a:ext uri="{28A0092B-C50C-407E-A947-70E740481C1C}">
                <a14:useLocalDpi xmlns:a14="http://schemas.microsoft.com/office/drawing/2010/main" val="0"/>
              </a:ext>
            </a:extLst>
          </a:blip>
          <a:srcRect l="37648" t="74022" r="56530" b="12268"/>
          <a:stretch/>
        </p:blipFill>
        <p:spPr>
          <a:xfrm>
            <a:off x="9807857" y="704024"/>
            <a:ext cx="1489938" cy="1523107"/>
          </a:xfrm>
          <a:prstGeom prst="rect">
            <a:avLst/>
          </a:prstGeom>
        </p:spPr>
      </p:pic>
      <p:sp>
        <p:nvSpPr>
          <p:cNvPr id="47" name="ZoneTexte 46">
            <a:extLst>
              <a:ext uri="{FF2B5EF4-FFF2-40B4-BE49-F238E27FC236}">
                <a16:creationId xmlns:a16="http://schemas.microsoft.com/office/drawing/2014/main" id="{2BF64829-EC1C-C30E-47F5-2FE6D0BCD8A7}"/>
              </a:ext>
            </a:extLst>
          </p:cNvPr>
          <p:cNvSpPr txBox="1"/>
          <p:nvPr/>
        </p:nvSpPr>
        <p:spPr>
          <a:xfrm>
            <a:off x="7470288" y="326763"/>
            <a:ext cx="1489938" cy="369332"/>
          </a:xfrm>
          <a:prstGeom prst="rect">
            <a:avLst/>
          </a:prstGeom>
          <a:noFill/>
        </p:spPr>
        <p:txBody>
          <a:bodyPr wrap="square">
            <a:spAutoFit/>
          </a:bodyPr>
          <a:lstStyle/>
          <a:p>
            <a:pPr algn="ctr"/>
            <a:r>
              <a:rPr lang="fr-FR" sz="1800" b="1" spc="-100" dirty="0">
                <a:latin typeface="Cavolini" panose="03000502040302020204" pitchFamily="66" charset="0"/>
                <a:cs typeface="Cavolini" panose="03000502040302020204" pitchFamily="66" charset="0"/>
              </a:rPr>
              <a:t>Cosmos DB</a:t>
            </a:r>
            <a:endParaRPr lang="fr-FR" dirty="0"/>
          </a:p>
        </p:txBody>
      </p:sp>
      <p:sp>
        <p:nvSpPr>
          <p:cNvPr id="48" name="ZoneTexte 47">
            <a:extLst>
              <a:ext uri="{FF2B5EF4-FFF2-40B4-BE49-F238E27FC236}">
                <a16:creationId xmlns:a16="http://schemas.microsoft.com/office/drawing/2014/main" id="{4ED2D0C6-4CD3-FFCE-557A-DACE53387290}"/>
              </a:ext>
            </a:extLst>
          </p:cNvPr>
          <p:cNvSpPr txBox="1"/>
          <p:nvPr/>
        </p:nvSpPr>
        <p:spPr>
          <a:xfrm>
            <a:off x="9522411" y="334690"/>
            <a:ext cx="1905197" cy="369332"/>
          </a:xfrm>
          <a:prstGeom prst="rect">
            <a:avLst/>
          </a:prstGeom>
          <a:noFill/>
        </p:spPr>
        <p:txBody>
          <a:bodyPr wrap="square">
            <a:spAutoFit/>
          </a:bodyPr>
          <a:lstStyle/>
          <a:p>
            <a:pPr algn="ctr"/>
            <a:r>
              <a:rPr lang="fr-FR" sz="1800" b="1" spc="-100" dirty="0">
                <a:latin typeface="Cavolini" panose="03000502040302020204" pitchFamily="66" charset="0"/>
                <a:cs typeface="Cavolini" panose="03000502040302020204" pitchFamily="66" charset="0"/>
              </a:rPr>
              <a:t>Orbe de </a:t>
            </a:r>
            <a:r>
              <a:rPr lang="fr-FR" sz="1800" b="1" spc="-100" dirty="0" err="1">
                <a:latin typeface="Cavolini" panose="03000502040302020204" pitchFamily="66" charset="0"/>
                <a:cs typeface="Cavolini" panose="03000502040302020204" pitchFamily="66" charset="0"/>
              </a:rPr>
              <a:t>Morag</a:t>
            </a:r>
            <a:endParaRPr lang="fr-FR" dirty="0"/>
          </a:p>
        </p:txBody>
      </p:sp>
      <p:sp>
        <p:nvSpPr>
          <p:cNvPr id="49" name="Forme libre : forme 48">
            <a:extLst>
              <a:ext uri="{FF2B5EF4-FFF2-40B4-BE49-F238E27FC236}">
                <a16:creationId xmlns:a16="http://schemas.microsoft.com/office/drawing/2014/main" id="{49CF768C-D540-1FB5-7F8D-2F2B75AB56C9}"/>
              </a:ext>
            </a:extLst>
          </p:cNvPr>
          <p:cNvSpPr/>
          <p:nvPr/>
        </p:nvSpPr>
        <p:spPr>
          <a:xfrm>
            <a:off x="9156033" y="1359559"/>
            <a:ext cx="523374" cy="84230"/>
          </a:xfrm>
          <a:custGeom>
            <a:avLst/>
            <a:gdLst>
              <a:gd name="connsiteX0" fmla="*/ 0 w 523374"/>
              <a:gd name="connsiteY0" fmla="*/ 84230 h 84230"/>
              <a:gd name="connsiteX1" fmla="*/ 180474 w 523374"/>
              <a:gd name="connsiteY1" fmla="*/ 9 h 84230"/>
              <a:gd name="connsiteX2" fmla="*/ 354932 w 523374"/>
              <a:gd name="connsiteY2" fmla="*/ 78215 h 84230"/>
              <a:gd name="connsiteX3" fmla="*/ 523374 w 523374"/>
              <a:gd name="connsiteY3" fmla="*/ 12041 h 84230"/>
            </a:gdLst>
            <a:ahLst/>
            <a:cxnLst>
              <a:cxn ang="0">
                <a:pos x="connsiteX0" y="connsiteY0"/>
              </a:cxn>
              <a:cxn ang="0">
                <a:pos x="connsiteX1" y="connsiteY1"/>
              </a:cxn>
              <a:cxn ang="0">
                <a:pos x="connsiteX2" y="connsiteY2"/>
              </a:cxn>
              <a:cxn ang="0">
                <a:pos x="connsiteX3" y="connsiteY3"/>
              </a:cxn>
            </a:cxnLst>
            <a:rect l="l" t="t" r="r" b="b"/>
            <a:pathLst>
              <a:path w="523374" h="84230">
                <a:moveTo>
                  <a:pt x="0" y="84230"/>
                </a:moveTo>
                <a:cubicBezTo>
                  <a:pt x="60659" y="42620"/>
                  <a:pt x="121319" y="1011"/>
                  <a:pt x="180474" y="9"/>
                </a:cubicBezTo>
                <a:cubicBezTo>
                  <a:pt x="239629" y="-993"/>
                  <a:pt x="297782" y="76210"/>
                  <a:pt x="354932" y="78215"/>
                </a:cubicBezTo>
                <a:cubicBezTo>
                  <a:pt x="412082" y="80220"/>
                  <a:pt x="507332" y="37107"/>
                  <a:pt x="523374" y="12041"/>
                </a:cubicBezTo>
              </a:path>
            </a:pathLst>
          </a:custGeom>
          <a:noFill/>
          <a:ln w="571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0" name="Forme libre : forme 49">
            <a:extLst>
              <a:ext uri="{FF2B5EF4-FFF2-40B4-BE49-F238E27FC236}">
                <a16:creationId xmlns:a16="http://schemas.microsoft.com/office/drawing/2014/main" id="{E0E10060-C8C9-E302-D83A-FFC7AD9FAD2C}"/>
              </a:ext>
            </a:extLst>
          </p:cNvPr>
          <p:cNvSpPr/>
          <p:nvPr/>
        </p:nvSpPr>
        <p:spPr>
          <a:xfrm>
            <a:off x="9170483" y="1497561"/>
            <a:ext cx="523374" cy="84230"/>
          </a:xfrm>
          <a:custGeom>
            <a:avLst/>
            <a:gdLst>
              <a:gd name="connsiteX0" fmla="*/ 0 w 523374"/>
              <a:gd name="connsiteY0" fmla="*/ 84230 h 84230"/>
              <a:gd name="connsiteX1" fmla="*/ 180474 w 523374"/>
              <a:gd name="connsiteY1" fmla="*/ 9 h 84230"/>
              <a:gd name="connsiteX2" fmla="*/ 354932 w 523374"/>
              <a:gd name="connsiteY2" fmla="*/ 78215 h 84230"/>
              <a:gd name="connsiteX3" fmla="*/ 523374 w 523374"/>
              <a:gd name="connsiteY3" fmla="*/ 12041 h 84230"/>
            </a:gdLst>
            <a:ahLst/>
            <a:cxnLst>
              <a:cxn ang="0">
                <a:pos x="connsiteX0" y="connsiteY0"/>
              </a:cxn>
              <a:cxn ang="0">
                <a:pos x="connsiteX1" y="connsiteY1"/>
              </a:cxn>
              <a:cxn ang="0">
                <a:pos x="connsiteX2" y="connsiteY2"/>
              </a:cxn>
              <a:cxn ang="0">
                <a:pos x="connsiteX3" y="connsiteY3"/>
              </a:cxn>
            </a:cxnLst>
            <a:rect l="l" t="t" r="r" b="b"/>
            <a:pathLst>
              <a:path w="523374" h="84230">
                <a:moveTo>
                  <a:pt x="0" y="84230"/>
                </a:moveTo>
                <a:cubicBezTo>
                  <a:pt x="60659" y="42620"/>
                  <a:pt x="121319" y="1011"/>
                  <a:pt x="180474" y="9"/>
                </a:cubicBezTo>
                <a:cubicBezTo>
                  <a:pt x="239629" y="-993"/>
                  <a:pt x="297782" y="76210"/>
                  <a:pt x="354932" y="78215"/>
                </a:cubicBezTo>
                <a:cubicBezTo>
                  <a:pt x="412082" y="80220"/>
                  <a:pt x="507332" y="37107"/>
                  <a:pt x="523374" y="12041"/>
                </a:cubicBezTo>
              </a:path>
            </a:pathLst>
          </a:custGeom>
          <a:noFill/>
          <a:ln w="571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372335948"/>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activity xmlns="3d43d8d8-3320-4e43-9aa2-7e278297e4a8"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E9C3ED83769B2946BE420E6641E47D92" ma:contentTypeVersion="14" ma:contentTypeDescription="Crée un document." ma:contentTypeScope="" ma:versionID="5de3a60982ba9e798e0b54745680b1d5">
  <xsd:schema xmlns:xsd="http://www.w3.org/2001/XMLSchema" xmlns:xs="http://www.w3.org/2001/XMLSchema" xmlns:p="http://schemas.microsoft.com/office/2006/metadata/properties" xmlns:ns3="8c211cd5-0d27-4ebc-8718-259f76ef45eb" xmlns:ns4="3d43d8d8-3320-4e43-9aa2-7e278297e4a8" targetNamespace="http://schemas.microsoft.com/office/2006/metadata/properties" ma:root="true" ma:fieldsID="670efff0da61a0978f5cee682e1cb192" ns3:_="" ns4:_="">
    <xsd:import namespace="8c211cd5-0d27-4ebc-8718-259f76ef45eb"/>
    <xsd:import namespace="3d43d8d8-3320-4e43-9aa2-7e278297e4a8"/>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Tags" minOccurs="0"/>
                <xsd:element ref="ns4:MediaServiceOCR" minOccurs="0"/>
                <xsd:element ref="ns4:MediaServiceGenerationTime" minOccurs="0"/>
                <xsd:element ref="ns4:MediaServiceEventHashCode" minOccurs="0"/>
                <xsd:element ref="ns4:MediaServiceDateTaken" minOccurs="0"/>
                <xsd:element ref="ns4:MediaLengthInSeconds" minOccurs="0"/>
                <xsd:element ref="ns4:MediaServiceAutoKeyPoints" minOccurs="0"/>
                <xsd:element ref="ns4:MediaServiceKeyPoints" minOccurs="0"/>
                <xsd:element ref="ns4: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c211cd5-0d27-4ebc-8718-259f76ef45eb" elementFormDefault="qualified">
    <xsd:import namespace="http://schemas.microsoft.com/office/2006/documentManagement/types"/>
    <xsd:import namespace="http://schemas.microsoft.com/office/infopath/2007/PartnerControls"/>
    <xsd:element name="SharedWithUsers" ma:index="8" nillable="true" ma:displayName="Partagé avec"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Partagé avec détails" ma:internalName="SharedWithDetails" ma:readOnly="true">
      <xsd:simpleType>
        <xsd:restriction base="dms:Note">
          <xsd:maxLength value="255"/>
        </xsd:restriction>
      </xsd:simpleType>
    </xsd:element>
    <xsd:element name="SharingHintHash" ma:index="10" nillable="true" ma:displayName="Partage du hachage d’indicateur"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d43d8d8-3320-4e43-9aa2-7e278297e4a8"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ternalName="MediaServiceDateTaken" ma:readOnly="true">
      <xsd:simpleType>
        <xsd:restriction base="dms:Text"/>
      </xsd:simpleType>
    </xsd:element>
    <xsd:element name="MediaLengthInSeconds" ma:index="18" nillable="true" ma:displayName="MediaLengthInSeconds" ma:hidden="true" ma:internalName="MediaLengthInSeconds" ma:readOnly="true">
      <xsd:simpleType>
        <xsd:restriction base="dms:Unknown"/>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element name="_activity" ma:index="21" nillable="true" ma:displayName="_activity" ma:hidden="true" ma:internalName="_activity">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6A0DFF2-5A13-4F58-9B39-695058089EBC}">
  <ds:schemaRefs>
    <ds:schemaRef ds:uri="http://schemas.microsoft.com/sharepoint/v3/contenttype/forms"/>
  </ds:schemaRefs>
</ds:datastoreItem>
</file>

<file path=customXml/itemProps2.xml><?xml version="1.0" encoding="utf-8"?>
<ds:datastoreItem xmlns:ds="http://schemas.openxmlformats.org/officeDocument/2006/customXml" ds:itemID="{9DF246D7-3EE8-4C89-8B66-AECCEA89A83D}">
  <ds:schemaRefs>
    <ds:schemaRef ds:uri="http://purl.org/dc/elements/1.1/"/>
    <ds:schemaRef ds:uri="http://www.w3.org/XML/1998/namespace"/>
    <ds:schemaRef ds:uri="http://purl.org/dc/terms/"/>
    <ds:schemaRef ds:uri="3d43d8d8-3320-4e43-9aa2-7e278297e4a8"/>
    <ds:schemaRef ds:uri="8c211cd5-0d27-4ebc-8718-259f76ef45eb"/>
    <ds:schemaRef ds:uri="http://schemas.microsoft.com/office/2006/documentManagement/types"/>
    <ds:schemaRef ds:uri="http://schemas.microsoft.com/office/infopath/2007/PartnerControls"/>
    <ds:schemaRef ds:uri="http://schemas.openxmlformats.org/package/2006/metadata/core-properties"/>
    <ds:schemaRef ds:uri="http://schemas.microsoft.com/office/2006/metadata/properties"/>
    <ds:schemaRef ds:uri="http://purl.org/dc/dcmitype/"/>
  </ds:schemaRefs>
</ds:datastoreItem>
</file>

<file path=customXml/itemProps3.xml><?xml version="1.0" encoding="utf-8"?>
<ds:datastoreItem xmlns:ds="http://schemas.openxmlformats.org/officeDocument/2006/customXml" ds:itemID="{2A018149-35F2-4238-8D02-47CA0E6AC92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c211cd5-0d27-4ebc-8718-259f76ef45eb"/>
    <ds:schemaRef ds:uri="3d43d8d8-3320-4e43-9aa2-7e278297e4a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5326</TotalTime>
  <Words>899</Words>
  <Application>Microsoft Office PowerPoint</Application>
  <PresentationFormat>Grand écran</PresentationFormat>
  <Paragraphs>48</Paragraphs>
  <Slides>10</Slides>
  <Notes>0</Notes>
  <HiddenSlides>0</HiddenSlides>
  <MMClips>0</MMClips>
  <ScaleCrop>false</ScaleCrop>
  <HeadingPairs>
    <vt:vector size="6" baseType="variant">
      <vt:variant>
        <vt:lpstr>Polices utilisées</vt:lpstr>
      </vt:variant>
      <vt:variant>
        <vt:i4>4</vt:i4>
      </vt:variant>
      <vt:variant>
        <vt:lpstr>Thème</vt:lpstr>
      </vt:variant>
      <vt:variant>
        <vt:i4>1</vt:i4>
      </vt:variant>
      <vt:variant>
        <vt:lpstr>Titres des diapositives</vt:lpstr>
      </vt:variant>
      <vt:variant>
        <vt:i4>10</vt:i4>
      </vt:variant>
    </vt:vector>
  </HeadingPairs>
  <TitlesOfParts>
    <vt:vector size="15" baseType="lpstr">
      <vt:lpstr>Arial</vt:lpstr>
      <vt:lpstr>Calibri</vt:lpstr>
      <vt:lpstr>Calibri Light</vt:lpstr>
      <vt:lpstr>Cavolini</vt:lpstr>
      <vt:lpstr>Thème Office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Philippe MORISSEAU</dc:creator>
  <cp:lastModifiedBy>Philippe MORISSEAU</cp:lastModifiedBy>
  <cp:revision>42</cp:revision>
  <dcterms:created xsi:type="dcterms:W3CDTF">2023-02-09T20:08:42Z</dcterms:created>
  <dcterms:modified xsi:type="dcterms:W3CDTF">2023-03-27T06:16:27Z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0x010100E9C3ED83769B2946BE420E6641E47D92</vt:lpwstr>
  </property>
</Properties>
</file>